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94" r:id="rId4"/>
    <p:sldId id="296" r:id="rId5"/>
    <p:sldId id="295" r:id="rId6"/>
    <p:sldId id="298" r:id="rId7"/>
    <p:sldId id="299" r:id="rId8"/>
    <p:sldId id="300" r:id="rId9"/>
    <p:sldId id="302" r:id="rId10"/>
    <p:sldId id="303" r:id="rId11"/>
    <p:sldId id="30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6"/>
            <p14:sldId id="295"/>
            <p14:sldId id="298"/>
            <p14:sldId id="299"/>
            <p14:sldId id="300"/>
            <p14:sldId id="302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1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كعظيم رحمتك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مرضيتاً أمامك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تشهدوا لاسمك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وتمجد شخصك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ملكــــــي</a:t>
            </a: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71778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698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ارحمني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ارحمني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525018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كيريالايسون كيريالايسون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كيريالايسون كيريالايسون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كعظيم رحمتك وكثرة رأفتك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امحوا عني معاصيا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وإبرأني من الخطية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وأغسل كل آثم في ياربي</a:t>
            </a:r>
            <a:br>
              <a:rPr lang="ar-EG" sz="7200" b="1" dirty="0"/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امحوا عني معاصيا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وإبرئني من الخطية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وأغسل كل إثم في ياربي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004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698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ارحمني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ارحمني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2332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يالله أخلق فيا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قلباً طاهراً نقي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وروحاً مستقيماً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جدد فيا رحيماً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واهدي قلبي طريقاً أبديًا</a:t>
            </a:r>
            <a:br>
              <a:rPr lang="ar-EG" sz="7200" b="1" dirty="0"/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05228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وروحاً مستقيماً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جدد فيا رحيماً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واهدي قلبي طريقاً أبدي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2891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698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ارحمني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يا رب ارحمني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92739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لتكن أقوالي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وفكري وأفعالي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مرضيتاً أمامك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تشهدوا لاسمك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وتمجد شخصك يا مالكي</a:t>
            </a:r>
            <a:br>
              <a:rPr lang="ar-EG" sz="7200" b="1" dirty="0"/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332124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3177</TotalTime>
  <Words>165</Words>
  <Application>Microsoft Office PowerPoint</Application>
  <PresentationFormat>On-screen Show (4:3)</PresentationFormat>
  <Paragraphs>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235</cp:revision>
  <dcterms:created xsi:type="dcterms:W3CDTF">2021-12-07T14:30:00Z</dcterms:created>
  <dcterms:modified xsi:type="dcterms:W3CDTF">2024-04-20T11:55:34Z</dcterms:modified>
</cp:coreProperties>
</file>