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 الحياة ستعلن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كل ال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حياة 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،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تعلن مجد يسوع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من يشبهك،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أنت أبرع جمال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04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أسجد في خشوع،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أسجد في خشوع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لك يا  يسوع، لك يا  يسوع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للابد   تكون، للابد   تكون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ملكًا يسود</a:t>
            </a:r>
          </a:p>
          <a:p>
            <a:br>
              <a:rPr lang="ar-SA" sz="6600" b="1" dirty="0"/>
            </a:br>
            <a:endParaRPr lang="ar-EG" sz="66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كل الحياة،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ستعلن مجد الحمل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من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إرتضى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، 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أن يذبح لأجلنا</a:t>
            </a:r>
          </a:p>
        </p:txBody>
      </p:sp>
    </p:spTree>
    <p:extLst>
      <p:ext uri="{BB962C8B-B14F-4D97-AF65-F5344CB8AC3E}">
        <p14:creationId xmlns:p14="http://schemas.microsoft.com/office/powerpoint/2010/main" val="100622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dirty="0">
                <a:effectLst/>
                <a:cs typeface="+mn-cs"/>
              </a:rPr>
              <a:t>كل الكيان، </a:t>
            </a:r>
            <a:endParaRPr lang="ar-EG" sz="8000" b="1" dirty="0">
              <a:effectLst/>
              <a:cs typeface="+mn-cs"/>
            </a:endParaRPr>
          </a:p>
          <a:p>
            <a:pPr algn="ctr" rtl="1"/>
            <a:r>
              <a:rPr lang="ar-SA" sz="8000" b="1" dirty="0">
                <a:effectLst/>
                <a:cs typeface="+mn-cs"/>
              </a:rPr>
              <a:t>امتلأ حبًا لك</a:t>
            </a:r>
          </a:p>
          <a:p>
            <a:pPr algn="ctr"/>
            <a:r>
              <a:rPr lang="ar-SA" sz="8000" b="1" dirty="0">
                <a:effectLst/>
                <a:cs typeface="+mn-cs"/>
              </a:rPr>
              <a:t>والقلب فاض، </a:t>
            </a:r>
            <a:endParaRPr lang="ar-EG" sz="8000" b="1" dirty="0">
              <a:effectLst/>
              <a:cs typeface="+mn-cs"/>
            </a:endParaRPr>
          </a:p>
          <a:p>
            <a:pPr algn="ctr"/>
            <a:r>
              <a:rPr lang="ar-SA" sz="8000" b="1" dirty="0">
                <a:effectLst/>
                <a:cs typeface="+mn-cs"/>
              </a:rPr>
              <a:t>فرحًا بشخصك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84984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3173</TotalTime>
  <Words>64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2024-04-20T11:51:42Z</dcterms:modified>
</cp:coreProperties>
</file>