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04" r:id="rId3"/>
    <p:sldId id="277" r:id="rId4"/>
    <p:sldId id="418" r:id="rId5"/>
    <p:sldId id="422" r:id="rId6"/>
    <p:sldId id="421" r:id="rId7"/>
    <p:sldId id="423" r:id="rId8"/>
    <p:sldId id="430" r:id="rId9"/>
    <p:sldId id="431" r:id="rId10"/>
    <p:sldId id="426" r:id="rId11"/>
    <p:sldId id="427" r:id="rId12"/>
    <p:sldId id="432" r:id="rId13"/>
    <p:sldId id="433" r:id="rId14"/>
    <p:sldId id="29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57" d="100"/>
          <a:sy n="57" d="100"/>
        </p:scale>
        <p:origin x="52" y="4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838200"/>
            <a:ext cx="91440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ترنيمة </a:t>
            </a:r>
          </a:p>
          <a:p>
            <a:pPr algn="ctr"/>
            <a:r>
              <a:rPr lang="ar-EG" sz="7200" b="1" dirty="0"/>
              <a:t>كل يوم بيعدي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57200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6000" b="1" dirty="0"/>
              <a:t>3-</a:t>
            </a:r>
            <a:r>
              <a:rPr lang="ar-EG" sz="7200" b="1" dirty="0"/>
              <a:t>(اقبلني يا رب بضعفي 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 err="1"/>
              <a:t>مين</a:t>
            </a:r>
            <a:r>
              <a:rPr lang="ar-EG" sz="7200" b="1" dirty="0"/>
              <a:t> ها يغيرني غيرك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اقبلني يا رب بحيرتي 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وأملاني كمان من خيرك) 2</a:t>
            </a:r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33400"/>
            <a:ext cx="9144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7200" b="1" dirty="0"/>
              <a:t>ومهما إن عشت تايه 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هاجي وأرجعلك تاني </a:t>
            </a:r>
            <a:br>
              <a:rPr lang="ar-EG" sz="7200" b="1" dirty="0"/>
            </a:br>
            <a:r>
              <a:rPr lang="ar-EG" sz="7200" b="1" dirty="0"/>
              <a:t>وحتي إن صاح الديك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أنا هاشهد ع اللي فداني</a:t>
            </a:r>
            <a:endParaRPr lang="en-US" sz="7200" b="1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باحبك</a:t>
            </a:r>
            <a:r>
              <a:rPr lang="ar-EG" sz="7200" b="1" dirty="0">
                <a:solidFill>
                  <a:srgbClr val="003300"/>
                </a:solidFill>
              </a:rPr>
              <a:t> يا يسوع 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خليني أعيش أمين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باحبك</a:t>
            </a:r>
            <a:r>
              <a:rPr lang="ar-EG" sz="7200" b="1" dirty="0">
                <a:solidFill>
                  <a:srgbClr val="003300"/>
                </a:solidFill>
              </a:rPr>
              <a:t> يا يسوع 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أنا ليك طول السنين</a:t>
            </a:r>
          </a:p>
        </p:txBody>
      </p:sp>
    </p:spTree>
    <p:extLst>
      <p:ext uri="{BB962C8B-B14F-4D97-AF65-F5344CB8AC3E}">
        <p14:creationId xmlns:p14="http://schemas.microsoft.com/office/powerpoint/2010/main" val="1488774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152400" y="294947"/>
            <a:ext cx="9144000" cy="9153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عايز أقول إني باحبك  </a:t>
            </a:r>
          </a:p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قلبي </a:t>
            </a:r>
            <a:r>
              <a:rPr lang="ar-EG" sz="7200" b="1" dirty="0" err="1">
                <a:solidFill>
                  <a:srgbClr val="003300"/>
                </a:solidFill>
              </a:rPr>
              <a:t>بيهتف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باحبك</a:t>
            </a:r>
            <a:r>
              <a:rPr lang="ar-EG" sz="7200" b="1" dirty="0">
                <a:solidFill>
                  <a:srgbClr val="003300"/>
                </a:solidFill>
              </a:rPr>
              <a:t>  </a:t>
            </a:r>
          </a:p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باحبك</a:t>
            </a:r>
            <a:r>
              <a:rPr lang="ar-EG" sz="7200" b="1" dirty="0">
                <a:solidFill>
                  <a:srgbClr val="003300"/>
                </a:solidFill>
              </a:rPr>
              <a:t> يا يسوع</a:t>
            </a:r>
          </a:p>
          <a:p>
            <a:pPr algn="ctr">
              <a:lnSpc>
                <a:spcPct val="150000"/>
              </a:lnSpc>
              <a:spcBef>
                <a:spcPts val="2400"/>
              </a:spcBef>
            </a:pP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653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20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6000" b="1" dirty="0"/>
              <a:t>1-</a:t>
            </a:r>
            <a:r>
              <a:rPr lang="ar-EG" sz="7200" b="1" dirty="0"/>
              <a:t>(كل يوم بيعدي 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بأقول أنا بس ليك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وحياتي </a:t>
            </a:r>
            <a:r>
              <a:rPr lang="ar-EG" sz="7200" b="1" dirty="0" err="1"/>
              <a:t>هاتشهد</a:t>
            </a:r>
            <a:r>
              <a:rPr lang="ar-EG" sz="7200" b="1" dirty="0"/>
              <a:t> عنك 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وعينيَّ </a:t>
            </a:r>
            <a:r>
              <a:rPr lang="ar-EG" sz="7200" b="1" dirty="0" err="1"/>
              <a:t>هاتبقى</a:t>
            </a:r>
            <a:r>
              <a:rPr lang="ar-EG" sz="7200" b="1" dirty="0"/>
              <a:t> عليك)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62987"/>
            <a:ext cx="9144000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7200" b="1" dirty="0"/>
              <a:t>وآجي وأبص لنفسي 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وأشوف إنسان أناني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قلبي مش ملك ليك  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إديتـه لحـد تانـي</a:t>
            </a:r>
          </a:p>
          <a:p>
            <a:pPr algn="ctr">
              <a:spcBef>
                <a:spcPts val="2400"/>
              </a:spcBef>
            </a:pPr>
            <a:br>
              <a:rPr lang="ar-EG" sz="7200" b="1" dirty="0"/>
            </a:br>
            <a:endParaRPr lang="en-US" sz="7200" b="1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باحبك</a:t>
            </a:r>
            <a:r>
              <a:rPr lang="ar-EG" sz="7200" b="1" dirty="0">
                <a:solidFill>
                  <a:srgbClr val="003300"/>
                </a:solidFill>
              </a:rPr>
              <a:t> يا يسوع 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خليني أعيش أمين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باحبك</a:t>
            </a:r>
            <a:r>
              <a:rPr lang="ar-EG" sz="7200" b="1" dirty="0">
                <a:solidFill>
                  <a:srgbClr val="003300"/>
                </a:solidFill>
              </a:rPr>
              <a:t> يا يسوع 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أنا ليك طول السنين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152400" y="294947"/>
            <a:ext cx="9144000" cy="9153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عايز أقول إني باحبك  </a:t>
            </a:r>
          </a:p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قلبي </a:t>
            </a:r>
            <a:r>
              <a:rPr lang="ar-EG" sz="7200" b="1" dirty="0" err="1">
                <a:solidFill>
                  <a:srgbClr val="003300"/>
                </a:solidFill>
              </a:rPr>
              <a:t>بيهتف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باحبك</a:t>
            </a:r>
            <a:r>
              <a:rPr lang="ar-EG" sz="7200" b="1" dirty="0">
                <a:solidFill>
                  <a:srgbClr val="003300"/>
                </a:solidFill>
              </a:rPr>
              <a:t>  </a:t>
            </a:r>
          </a:p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باحبك</a:t>
            </a:r>
            <a:r>
              <a:rPr lang="ar-EG" sz="7200" b="1" dirty="0">
                <a:solidFill>
                  <a:srgbClr val="003300"/>
                </a:solidFill>
              </a:rPr>
              <a:t> يا يسوع</a:t>
            </a:r>
          </a:p>
          <a:p>
            <a:pPr algn="ctr">
              <a:lnSpc>
                <a:spcPct val="150000"/>
              </a:lnSpc>
              <a:spcBef>
                <a:spcPts val="2400"/>
              </a:spcBef>
            </a:pP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673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6000" b="1" dirty="0"/>
              <a:t>2-</a:t>
            </a:r>
            <a:r>
              <a:rPr lang="ar-EG" sz="7200" b="1" dirty="0"/>
              <a:t>(مرات كتيرة باعيش 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وبانسى إني ابنك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وأمشي ورا أوهام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 في الدنيا </a:t>
            </a:r>
            <a:r>
              <a:rPr lang="ar-EG" sz="7200" b="1" dirty="0" err="1"/>
              <a:t>تاخدني</a:t>
            </a:r>
            <a:r>
              <a:rPr lang="ar-EG" sz="7200" b="1" dirty="0"/>
              <a:t> منك) 2</a:t>
            </a:r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85800"/>
            <a:ext cx="9144000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7200" b="1" dirty="0"/>
              <a:t>ما </a:t>
            </a:r>
            <a:r>
              <a:rPr lang="ar-EG" sz="7200" b="1" dirty="0" err="1"/>
              <a:t>لقيتش</a:t>
            </a:r>
            <a:r>
              <a:rPr lang="ar-EG" sz="7200" b="1" dirty="0"/>
              <a:t> اللي يكفيني 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واللي يخليني سعيد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لأني </a:t>
            </a:r>
            <a:r>
              <a:rPr lang="ar-EG" sz="7200" b="1" dirty="0" err="1"/>
              <a:t>ف</a:t>
            </a:r>
            <a:r>
              <a:rPr lang="ar-EG" sz="7200" b="1" dirty="0"/>
              <a:t> بعدي عنك كنت </a:t>
            </a:r>
            <a:r>
              <a:rPr lang="ar-EG" sz="7200" b="1" dirty="0" err="1"/>
              <a:t>باعيش</a:t>
            </a:r>
            <a:r>
              <a:rPr lang="ar-EG" sz="7200" b="1" dirty="0"/>
              <a:t> وحيـــــــــد</a:t>
            </a:r>
          </a:p>
          <a:p>
            <a:pPr algn="ctr">
              <a:spcBef>
                <a:spcPts val="2400"/>
              </a:spcBef>
            </a:pPr>
            <a:br>
              <a:rPr lang="ar-EG" sz="7200" b="1" dirty="0"/>
            </a:br>
            <a:endParaRPr lang="en-US" sz="7200" b="1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باحبك</a:t>
            </a:r>
            <a:r>
              <a:rPr lang="ar-EG" sz="7200" b="1" dirty="0">
                <a:solidFill>
                  <a:srgbClr val="003300"/>
                </a:solidFill>
              </a:rPr>
              <a:t> يا يسوع 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خليني أعيش أمين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باحبك</a:t>
            </a:r>
            <a:r>
              <a:rPr lang="ar-EG" sz="7200" b="1" dirty="0">
                <a:solidFill>
                  <a:srgbClr val="003300"/>
                </a:solidFill>
              </a:rPr>
              <a:t> يا يسوع 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أنا ليك طول السنين</a:t>
            </a:r>
          </a:p>
        </p:txBody>
      </p:sp>
    </p:spTree>
    <p:extLst>
      <p:ext uri="{BB962C8B-B14F-4D97-AF65-F5344CB8AC3E}">
        <p14:creationId xmlns:p14="http://schemas.microsoft.com/office/powerpoint/2010/main" val="975571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152400" y="294947"/>
            <a:ext cx="9144000" cy="9153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عايز أقول إني باحبك  </a:t>
            </a:r>
          </a:p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قلبي </a:t>
            </a:r>
            <a:r>
              <a:rPr lang="ar-EG" sz="7200" b="1" dirty="0" err="1">
                <a:solidFill>
                  <a:srgbClr val="003300"/>
                </a:solidFill>
              </a:rPr>
              <a:t>بيهتف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باحبك</a:t>
            </a:r>
            <a:r>
              <a:rPr lang="ar-EG" sz="7200" b="1" dirty="0">
                <a:solidFill>
                  <a:srgbClr val="003300"/>
                </a:solidFill>
              </a:rPr>
              <a:t>  </a:t>
            </a:r>
          </a:p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باحبك</a:t>
            </a:r>
            <a:r>
              <a:rPr lang="ar-EG" sz="7200" b="1" dirty="0">
                <a:solidFill>
                  <a:srgbClr val="003300"/>
                </a:solidFill>
              </a:rPr>
              <a:t> يا يسوع</a:t>
            </a:r>
          </a:p>
          <a:p>
            <a:pPr algn="ctr">
              <a:lnSpc>
                <a:spcPct val="150000"/>
              </a:lnSpc>
              <a:spcBef>
                <a:spcPts val="2400"/>
              </a:spcBef>
            </a:pP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529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1344</TotalTime>
  <Words>177</Words>
  <Application>Microsoft Office PowerPoint</Application>
  <PresentationFormat>On-screen Show (4:3)</PresentationFormat>
  <Paragraphs>50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256</cp:revision>
  <dcterms:created xsi:type="dcterms:W3CDTF">2021-12-07T14:30:00Z</dcterms:created>
  <dcterms:modified xsi:type="dcterms:W3CDTF">2024-04-20T11:47:42Z</dcterms:modified>
</cp:coreProperties>
</file>