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5" r:id="rId2"/>
    <p:sldId id="303" r:id="rId3"/>
    <p:sldId id="277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29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3"/>
            <p14:sldId id="277"/>
            <p14:sldId id="304"/>
            <p14:sldId id="305"/>
            <p14:sldId id="306"/>
            <p14:sldId id="307"/>
            <p14:sldId id="308"/>
            <p14:sldId id="309"/>
            <p14:sldId id="310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59" d="100"/>
          <a:sy n="59" d="100"/>
        </p:scale>
        <p:origin x="68" y="42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39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/>
              <a:t>كل يوم تحت صليبك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ويكون قلبي بيرنم لك</a:t>
            </a:r>
            <a:b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طول العمر هأمجد اسمك</a:t>
            </a:r>
            <a:b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أغلي ما عنده بيقدم لك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لما أجيلك وأفضل أحكي لك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136059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كل يوم تحت صليبك</a:t>
            </a:r>
            <a:br>
              <a:rPr lang="ar-EG" sz="6000" b="1" dirty="0"/>
            </a:b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كنت بافكر دايماً فيك</a:t>
            </a:r>
          </a:p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 ياربي وأجيلك</a:t>
            </a:r>
            <a:br>
              <a:rPr lang="ar-EG" sz="6000" b="1" dirty="0"/>
            </a:br>
            <a:br>
              <a:rPr lang="ar-EG" sz="6000" b="1" dirty="0"/>
            </a:b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من غير خوف زي أبويا</a:t>
            </a:r>
            <a:br>
              <a:rPr lang="ar-EG" sz="60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عن أسراري وعن حكاياتي </a:t>
            </a:r>
          </a:p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هناك باحكي لك</a:t>
            </a:r>
            <a:br>
              <a:rPr lang="ar-EG" sz="6000" b="1" dirty="0"/>
            </a:br>
            <a:endParaRPr lang="ar-EG" sz="49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كنت كتير يا ربي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بافكر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من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دلوقتي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وحتى أما أكبر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إني لا يمكن يوم</a:t>
            </a:r>
            <a:br>
              <a:rPr lang="ar-EG" sz="6600" b="1" dirty="0"/>
            </a:b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هاتغير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وأنسى صليبك</a:t>
            </a:r>
            <a:br>
              <a:rPr lang="ar-EG" sz="6600" b="1" dirty="0"/>
            </a:br>
            <a:endParaRPr lang="ar-EG" sz="66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كنت في قلبي دايماً أصلي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يفضل حبك في تملي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ومافيش حاجة في يوم تمنعني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إنى أجيلك وأفضل أحكيلك</a:t>
            </a:r>
            <a:br>
              <a:rPr lang="ar-EG" sz="6600" b="1" dirty="0"/>
            </a:br>
            <a:endParaRPr lang="ar-EG" sz="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6492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وأما كبر ناديتك </a:t>
            </a:r>
            <a:r>
              <a:rPr lang="ar-EG" sz="5400" b="1" i="0" dirty="0" err="1">
                <a:solidFill>
                  <a:srgbClr val="000000"/>
                </a:solidFill>
                <a:effectLst/>
                <a:latin typeface="Helvetica Neue"/>
              </a:rPr>
              <a:t>تاني</a:t>
            </a:r>
            <a:br>
              <a:rPr lang="ar-EG" sz="54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بس لقيت في إيدي</a:t>
            </a:r>
            <a:br>
              <a:rPr lang="ar-EG" sz="5400" b="1" dirty="0"/>
            </a:br>
            <a:r>
              <a:rPr lang="ar-EG" sz="5400" b="1" i="0" dirty="0" err="1">
                <a:solidFill>
                  <a:srgbClr val="000000"/>
                </a:solidFill>
                <a:effectLst/>
                <a:latin typeface="Helvetica Neue"/>
              </a:rPr>
              <a:t>ياربي</a:t>
            </a: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 قيود منعاني</a:t>
            </a:r>
            <a:br>
              <a:rPr lang="ar-EG" sz="5400" b="1" dirty="0"/>
            </a:br>
            <a:br>
              <a:rPr lang="ar-EG" sz="54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حزن وخوف مالي كياني</a:t>
            </a:r>
            <a:br>
              <a:rPr lang="ar-EG" sz="54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سجن خطية وحب</a:t>
            </a:r>
            <a:br>
              <a:rPr lang="ar-EG" sz="54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وشهوة عالم فاني</a:t>
            </a:r>
            <a:br>
              <a:rPr lang="ar-EG" sz="5400" b="1" dirty="0"/>
            </a:br>
            <a:endParaRPr lang="ar-EG" sz="54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728085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وبقيت تاني يارب بافكر</a:t>
            </a:r>
            <a:br>
              <a:rPr lang="ar-EG" sz="6600" b="1" dirty="0"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إمتى أرجع لك وإزاي هاقدر</a:t>
            </a:r>
            <a:br>
              <a:rPr lang="ar-EG" sz="6600" b="1" dirty="0">
                <a:cs typeface="+mn-cs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أقعد زي ما كنت صغير 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تحت صليبك</a:t>
            </a:r>
            <a:br>
              <a:rPr lang="ar-EG" sz="6600" b="1" dirty="0">
                <a:cs typeface="+mn-cs"/>
              </a:rPr>
            </a:br>
            <a:endParaRPr lang="ar-EG" sz="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957940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وبقيت تاني في قلبي باصلي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إنك تغفر لي وتخلي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شهوة قلبي وروحي تملي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إني أجيلك وأفضل أحكيلك</a:t>
            </a:r>
            <a:endParaRPr lang="ar-EG" sz="66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73800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وأما رجعت لقيتك حاني</a:t>
            </a:r>
            <a:br>
              <a:rPr lang="ar-EG" sz="54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بين احضان الآب في الروح</a:t>
            </a:r>
            <a:br>
              <a:rPr lang="ar-EG" sz="54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فرح يملاني</a:t>
            </a:r>
            <a:br>
              <a:rPr lang="ar-EG" sz="5400" b="1" dirty="0"/>
            </a:br>
            <a:br>
              <a:rPr lang="ar-EG" sz="54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مسحت دموعي جددت كياني</a:t>
            </a:r>
            <a:br>
              <a:rPr lang="ar-EG" sz="54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باعترافات من عمق القلب</a:t>
            </a:r>
            <a:br>
              <a:rPr lang="ar-EG" sz="5400" b="1" dirty="0"/>
            </a:b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ندم جواني</a:t>
            </a:r>
            <a:br>
              <a:rPr lang="ar-EG" sz="5400" b="1" dirty="0"/>
            </a:br>
            <a:endParaRPr lang="ar-EG" sz="54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705217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وإزاي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بقى يا رب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هاكافئك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على غفرانك وعلى رعايتك</a:t>
            </a:r>
            <a:br>
              <a:rPr lang="ar-EG" sz="6600" b="1" dirty="0"/>
            </a:b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هافضل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طول الوقت أطاوعك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جوه طريقك</a:t>
            </a:r>
            <a:endParaRPr lang="ar-EG" sz="66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745649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3198</TotalTime>
  <Words>210</Words>
  <Application>Microsoft Office PowerPoint</Application>
  <PresentationFormat>On-screen Show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238</cp:revision>
  <dcterms:created xsi:type="dcterms:W3CDTF">2021-12-07T14:30:00Z</dcterms:created>
  <dcterms:modified xsi:type="dcterms:W3CDTF">2024-04-20T16:25:19Z</dcterms:modified>
</cp:coreProperties>
</file>