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03" r:id="rId3"/>
    <p:sldId id="277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7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11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كم من تاج </a:t>
            </a:r>
            <a:r>
              <a:rPr lang="ar-EG" sz="7200" b="1" dirty="0" err="1"/>
              <a:t>يارب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كم من تاج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ياربي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 متوج به</a:t>
            </a:r>
            <a:br>
              <a:rPr lang="ar-EG" sz="8000" b="1" dirty="0">
                <a:cs typeface="+mn-cs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تملك بالقدرة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بالبر والقداسة</a:t>
            </a:r>
            <a:br>
              <a:rPr lang="ar-EG" sz="8000" b="1" dirty="0">
                <a:cs typeface="+mn-cs"/>
              </a:rPr>
            </a:b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حاملاً كل الأشياء بنعمتك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 رب السماء والأرض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 رب الكل أنت رب الكل</a:t>
            </a:r>
          </a:p>
          <a:p>
            <a:pPr>
              <a:lnSpc>
                <a:spcPct val="150000"/>
              </a:lnSpc>
            </a:pPr>
            <a:br>
              <a:rPr lang="ar-EG" sz="7200" b="1" dirty="0">
                <a:cs typeface="+mn-cs"/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3188</TotalTime>
  <Words>35</Words>
  <Application>Microsoft Office PowerPoint</Application>
  <PresentationFormat>عرض على الشاشة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238</cp:revision>
  <dcterms:created xsi:type="dcterms:W3CDTF">2021-12-07T14:30:00Z</dcterms:created>
  <dcterms:modified xsi:type="dcterms:W3CDTF">2022-12-05T13:54:16Z</dcterms:modified>
</cp:coreProperties>
</file>