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كم من تاج </a:t>
            </a:r>
            <a:r>
              <a:rPr lang="ar-EG" sz="7200" b="1" dirty="0" err="1"/>
              <a:t>يارب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كم من تاج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متوج به</a:t>
            </a:r>
            <a:br>
              <a:rPr lang="ar-EG" sz="8000" b="1" dirty="0"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تملك بالقدرة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بالبر والقداسة</a:t>
            </a:r>
            <a:br>
              <a:rPr lang="ar-EG" sz="8000" b="1" dirty="0"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حاملاً كل الأشياء بنعمتك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رب السماء والأرض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رب الكل أنت رب الكل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</TotalTime>
  <Words>35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238</cp:revision>
  <dcterms:created xsi:type="dcterms:W3CDTF">2021-12-07T14:30:00Z</dcterms:created>
  <dcterms:modified xsi:type="dcterms:W3CDTF">2022-12-05T13:54:16Z</dcterms:modified>
</cp:coreProperties>
</file>