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1" d="100"/>
          <a:sy n="61" d="100"/>
        </p:scale>
        <p:origin x="68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كم يحلو لي 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3853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كم يَحلو لي أن أشهَدَ عَنكَ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كم يَحلـــو لي أن أدنــــوَ مِنكَ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كم يَحلـــــو لي حُبُّكَ سَيِّـــدي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فَلَذَّتــــي في اِقتِرَابــــي مِنكَ</a:t>
            </a:r>
            <a:endParaRPr lang="ar-EG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أُحِبُّكَ أُحِبُّكَ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ما أروَعَك لِنَفسِيَ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أنا لَكَ وَلن أكونَ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لغَيْرِكَ يا يَسوع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3853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نفسي اِشتَهَت في ظِلِّكَ الجُلوس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مِنكَ اِرتَوَت بالحُـــــبِّ يا قُــــدُّوس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نفســــــي تَذوبُ عِندَ سَمَـــاعِهــــا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أيَّ حَديثٍ عَنْــــكَ بَيْنَ النُّفُــــوس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4089761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أُحِبُّكَ أُحِبُّكَ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ما أروَعَك لِنَفسِيَ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أنا لَكَ وَلن أكونَ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لغَيْرِكَ يا يَسوع</a:t>
            </a:r>
          </a:p>
        </p:txBody>
      </p:sp>
    </p:spTree>
    <p:extLst>
      <p:ext uri="{BB962C8B-B14F-4D97-AF65-F5344CB8AC3E}">
        <p14:creationId xmlns:p14="http://schemas.microsoft.com/office/powerpoint/2010/main" val="3978546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3853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أنتَ ليَ أغلى مِنَ الكنوز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وَأشهَــى مِنَ الذَّهَبِ الوَفير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لِذا لِحِضنِكَ نفسِــــــي تَلوذ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وَقلبــــي حَيْثُ خُطاكَ يَسير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942120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أُحِبُّكَ أُحِبُّكَ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ما أروَعَك لِنَفسِيَ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أنا لَكَ وَلن أكونَ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لغَيْرِكَ يا يَسوع</a:t>
            </a:r>
          </a:p>
        </p:txBody>
      </p:sp>
    </p:spTree>
    <p:extLst>
      <p:ext uri="{BB962C8B-B14F-4D97-AF65-F5344CB8AC3E}">
        <p14:creationId xmlns:p14="http://schemas.microsoft.com/office/powerpoint/2010/main" val="1979621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3853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4-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ماذا أرُدُّ لَكَ يا سَيِّدِي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أمَــــامَ كَثرَةِ إحسَــانِكَ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أُخبـِرُ عَن حَقِّـكَ بفَمِي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وَعَن صَلاحِكَ وَحَنانِكَ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2667578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أُحِبُّكَ أُحِبُّكَ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ما أروَعَك لِنَفسِيَ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أنا لَكَ وَلن أكونَ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لغَيْرِكَ يا يَسوع</a:t>
            </a:r>
          </a:p>
        </p:txBody>
      </p:sp>
    </p:spTree>
    <p:extLst>
      <p:ext uri="{BB962C8B-B14F-4D97-AF65-F5344CB8AC3E}">
        <p14:creationId xmlns:p14="http://schemas.microsoft.com/office/powerpoint/2010/main" val="1423604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152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2024-04-20T16:14:39Z</dcterms:modified>
</cp:coreProperties>
</file>