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60" y="5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كيف وأنت الحبيب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وأنت الحبيب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يهوى قلبي سواك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(فانت غذاء نفسي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قصد عمري رضاك)2</a:t>
            </a:r>
            <a:br>
              <a:rPr lang="ar-EG" sz="7200" b="1" dirty="0">
                <a:cs typeface="+mn-cs"/>
              </a:rPr>
            </a:br>
            <a:endParaRPr lang="ar-SA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br>
              <a:rPr lang="ar-SA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ربي جملتي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أغلى ما في الحياة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تبري فضتي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نفسي يا الله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وأنت المجيب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أرجو ربي سواك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(فأنت تغني حياتي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تعطي حسب غناك)2</a:t>
            </a:r>
            <a:br>
              <a:rPr lang="ar-EG" sz="7200" b="1" dirty="0">
                <a:cs typeface="+mn-cs"/>
              </a:rPr>
            </a:br>
            <a:br>
              <a:rPr lang="ar-SA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6077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ربي جملتي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أغلى ما في الحياة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تبري فضتي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نفسي يا الله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0895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وأنت النصيب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يشبعني سواك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(فأنت تكفي حياتي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يكفيني إلاك)2</a:t>
            </a:r>
          </a:p>
          <a:p>
            <a:br>
              <a:rPr lang="ar-EG" sz="7200" b="1" dirty="0">
                <a:cs typeface="+mn-cs"/>
              </a:rPr>
            </a:br>
            <a:br>
              <a:rPr lang="ar-SA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5928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ربي جملتي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أغلى ما في الحياة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تبري فضتي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لك نفسي يا الله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0997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3200</TotalTime>
  <Words>120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2024-04-20T16:02:55Z</dcterms:modified>
</cp:coreProperties>
</file>