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3" d="100"/>
          <a:sy n="53" d="100"/>
        </p:scale>
        <p:origin x="60" y="5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كيف وأنت الحبيب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كيف وأنت الحبيب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يهوى قلبي سواك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(فانت غذاء نفسي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قصد عمري رضاك)2</a:t>
            </a:r>
            <a:br>
              <a:rPr lang="ar-EG" sz="7200" b="1" dirty="0">
                <a:cs typeface="+mn-cs"/>
              </a:rPr>
            </a:br>
            <a:endParaRPr lang="ar-SA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br>
              <a:rPr lang="ar-SA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 ربي جملتي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أغلى ما في الحياة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 تبري فضتي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 نفسي يا الله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كيف وأنت المجيب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أرجو ربي سواك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(فأنت تغني حياتي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تعطي حسب غناك)2</a:t>
            </a:r>
            <a:br>
              <a:rPr lang="ar-EG" sz="7200" b="1" dirty="0">
                <a:cs typeface="+mn-cs"/>
              </a:rPr>
            </a:br>
            <a:br>
              <a:rPr lang="ar-SA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60771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 ربي جملتي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أغلى ما في الحياة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 تبري فضتي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 نفسي يا الله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08950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كيف وأنت النصيب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يشبعني سواك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(فأنت تكفي حياتي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يكفيني إلاك)2</a:t>
            </a:r>
          </a:p>
          <a:p>
            <a:br>
              <a:rPr lang="ar-EG" sz="7200" b="1" dirty="0">
                <a:cs typeface="+mn-cs"/>
              </a:rPr>
            </a:br>
            <a:br>
              <a:rPr lang="ar-SA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59288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 ربي جملتي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أغلى ما في الحياة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 تبري فضتي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 نفسي يا الله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09971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3200</TotalTime>
  <Words>120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242</cp:revision>
  <dcterms:created xsi:type="dcterms:W3CDTF">2021-12-07T14:30:00Z</dcterms:created>
  <dcterms:modified xsi:type="dcterms:W3CDTF">2024-04-20T16:02:55Z</dcterms:modified>
</cp:coreProperties>
</file>