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4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4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لا انسى يوما سيدى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altLang="en-US" sz="5400" b="1" dirty="0">
                <a:latin typeface="Times New Roman" panose="02020603050405020304" pitchFamily="18" charset="0"/>
                <a:cs typeface="+mn-cs"/>
              </a:rPr>
              <a:t>1-</a:t>
            </a:r>
          </a:p>
          <a:p>
            <a:pPr algn="ctr">
              <a:lnSpc>
                <a:spcPct val="150000"/>
              </a:lnSpc>
            </a:pPr>
            <a:r>
              <a:rPr lang="ar-SA" altLang="en-US" sz="5400" b="1" dirty="0">
                <a:latin typeface="Times New Roman" panose="02020603050405020304" pitchFamily="18" charset="0"/>
                <a:cs typeface="+mn-cs"/>
              </a:rPr>
              <a:t>(لا أنسَى يَوْمَاً سَيِّدِي عِندَ الصَّليب</a:t>
            </a:r>
            <a:br>
              <a:rPr lang="ar-SA" altLang="en-US" sz="5400" b="1" dirty="0">
                <a:latin typeface="Times New Roman" panose="02020603050405020304" pitchFamily="18" charset="0"/>
                <a:cs typeface="+mn-cs"/>
              </a:rPr>
            </a:br>
            <a:r>
              <a:rPr lang="ar-SA" altLang="en-US" sz="5400" b="1" dirty="0">
                <a:latin typeface="Times New Roman" panose="02020603050405020304" pitchFamily="18" charset="0"/>
                <a:cs typeface="+mn-cs"/>
              </a:rPr>
              <a:t>أعْلنتَ لي عَن حُبِّكَ أيـــــــا حَبيب)2</a:t>
            </a:r>
            <a:br>
              <a:rPr lang="ar-SA" altLang="en-US" sz="5400" b="1" dirty="0">
                <a:latin typeface="Times New Roman" panose="02020603050405020304" pitchFamily="18" charset="0"/>
                <a:cs typeface="+mn-cs"/>
              </a:rPr>
            </a:br>
            <a:r>
              <a:rPr lang="ar-SA" altLang="en-US" sz="4800" b="1" dirty="0">
                <a:latin typeface="Times New Roman" panose="02020603050405020304" pitchFamily="18" charset="0"/>
                <a:cs typeface="+mn-cs"/>
              </a:rPr>
              <a:t>(مِنْ يَوْمِها أنا سَعيد</a:t>
            </a:r>
            <a:r>
              <a:rPr lang="ar-EG" altLang="en-US" sz="4800" b="1" dirty="0">
                <a:latin typeface="Times New Roman" panose="02020603050405020304" pitchFamily="18" charset="0"/>
                <a:cs typeface="+mn-cs"/>
              </a:rPr>
              <a:t> </a:t>
            </a:r>
            <a:r>
              <a:rPr lang="ar-SA" altLang="en-US" sz="4800" b="1" dirty="0">
                <a:latin typeface="Times New Roman" panose="02020603050405020304" pitchFamily="18" charset="0"/>
                <a:cs typeface="+mn-cs"/>
              </a:rPr>
              <a:t>إذ حُبُّكَ دَوْمَاً مَجيدْ)2 </a:t>
            </a:r>
            <a:r>
              <a:rPr lang="ar-SA" altLang="en-US" sz="5400" b="1" dirty="0">
                <a:latin typeface="Times New Roman" panose="02020603050405020304" pitchFamily="18" charset="0"/>
                <a:cs typeface="+mn-cs"/>
              </a:rPr>
              <a:t>ياسَيِّدي</a:t>
            </a:r>
            <a:br>
              <a:rPr lang="ar-SA" altLang="en-US" sz="5400" b="1" dirty="0">
                <a:latin typeface="Times New Roman" panose="02020603050405020304" pitchFamily="18" charset="0"/>
                <a:cs typeface="+mn-cs"/>
              </a:rPr>
            </a:br>
            <a:endParaRPr lang="ar-SA" altLang="en-US" sz="54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altLang="en-US" sz="5400" b="1" dirty="0">
                <a:latin typeface="Times New Roman" panose="02020603050405020304" pitchFamily="18" charset="0"/>
                <a:cs typeface="+mn-cs"/>
              </a:rPr>
              <a:t>2-</a:t>
            </a:r>
          </a:p>
          <a:p>
            <a:pPr algn="ctr">
              <a:lnSpc>
                <a:spcPct val="150000"/>
              </a:lnSpc>
            </a:pPr>
            <a:r>
              <a:rPr lang="ar-SA" altLang="en-US" sz="5400" b="1" dirty="0">
                <a:latin typeface="Times New Roman" panose="02020603050405020304" pitchFamily="18" charset="0"/>
                <a:cs typeface="+mn-cs"/>
              </a:rPr>
              <a:t>(لا أنسَــــى أيَّامَاً مَضَتْ بحُبِّكَ</a:t>
            </a:r>
            <a:br>
              <a:rPr lang="ar-SA" altLang="en-US" sz="5400" b="1" dirty="0">
                <a:latin typeface="Times New Roman" panose="02020603050405020304" pitchFamily="18" charset="0"/>
                <a:cs typeface="+mn-cs"/>
              </a:rPr>
            </a:br>
            <a:r>
              <a:rPr lang="ar-SA" altLang="en-US" sz="5400" b="1" dirty="0">
                <a:latin typeface="Times New Roman" panose="02020603050405020304" pitchFamily="18" charset="0"/>
                <a:cs typeface="+mn-cs"/>
              </a:rPr>
              <a:t>كَلَّلْتَها ياسَيِّدي بِجُـــــــــــــــــودِكَ)2</a:t>
            </a:r>
            <a:br>
              <a:rPr lang="ar-SA" altLang="en-US" sz="5400" b="1" dirty="0">
                <a:latin typeface="Times New Roman" panose="02020603050405020304" pitchFamily="18" charset="0"/>
                <a:cs typeface="+mn-cs"/>
              </a:rPr>
            </a:br>
            <a:r>
              <a:rPr lang="ar-SA" altLang="en-US" sz="5400" b="1" dirty="0">
                <a:latin typeface="Times New Roman" panose="02020603050405020304" pitchFamily="18" charset="0"/>
                <a:cs typeface="+mn-cs"/>
              </a:rPr>
              <a:t>(خُطايَ تَشْهَدُ لَكَ  أيَّامِي تَحْكِي حَبَّكَ)2</a:t>
            </a:r>
            <a:br>
              <a:rPr lang="ar-SA" altLang="en-US" sz="5400" b="1" dirty="0">
                <a:latin typeface="Times New Roman" panose="02020603050405020304" pitchFamily="18" charset="0"/>
                <a:cs typeface="+mn-cs"/>
              </a:rPr>
            </a:br>
            <a:r>
              <a:rPr lang="ar-SA" altLang="en-US" sz="5400" b="1" dirty="0">
                <a:latin typeface="Times New Roman" panose="02020603050405020304" pitchFamily="18" charset="0"/>
                <a:cs typeface="+mn-cs"/>
              </a:rPr>
              <a:t>ياسَيِّدِي</a:t>
            </a:r>
            <a:br>
              <a:rPr lang="ar-SA" altLang="en-US" sz="5400" b="1" dirty="0">
                <a:latin typeface="Times New Roman" panose="02020603050405020304" pitchFamily="18" charset="0"/>
                <a:cs typeface="+mn-cs"/>
              </a:rPr>
            </a:br>
            <a:endParaRPr lang="ar-SA" altLang="en-US" sz="54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18168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altLang="en-US" sz="5400" b="1" dirty="0">
                <a:latin typeface="Times New Roman" panose="02020603050405020304" pitchFamily="18" charset="0"/>
                <a:cs typeface="+mn-cs"/>
              </a:rPr>
              <a:t>3-</a:t>
            </a:r>
          </a:p>
          <a:p>
            <a:pPr algn="ctr">
              <a:lnSpc>
                <a:spcPct val="150000"/>
              </a:lnSpc>
            </a:pPr>
            <a:r>
              <a:rPr lang="ar-SA" altLang="en-US" sz="5400" b="1" dirty="0">
                <a:latin typeface="Times New Roman" panose="02020603050405020304" pitchFamily="18" charset="0"/>
                <a:cs typeface="+mn-cs"/>
              </a:rPr>
              <a:t>(رَاعِيَّ أنتَ سَيِّدِي رَبَّ الهُدَى</a:t>
            </a:r>
            <a:br>
              <a:rPr lang="ar-SA" altLang="en-US" sz="5400" b="1" dirty="0">
                <a:latin typeface="Times New Roman" panose="02020603050405020304" pitchFamily="18" charset="0"/>
                <a:cs typeface="+mn-cs"/>
              </a:rPr>
            </a:br>
            <a:r>
              <a:rPr lang="ar-SA" altLang="en-US" sz="5400" b="1" dirty="0">
                <a:latin typeface="Times New Roman" panose="02020603050405020304" pitchFamily="18" charset="0"/>
                <a:cs typeface="+mn-cs"/>
              </a:rPr>
              <a:t>الخَيْرُ وَالرَّحْمَةُ لي طولَ المَدَى)2</a:t>
            </a:r>
            <a:br>
              <a:rPr lang="ar-SA" altLang="en-US" sz="5400" b="1" dirty="0">
                <a:latin typeface="Times New Roman" panose="02020603050405020304" pitchFamily="18" charset="0"/>
                <a:cs typeface="+mn-cs"/>
              </a:rPr>
            </a:br>
            <a:r>
              <a:rPr lang="ar-SA" altLang="en-US" sz="4800" b="1" dirty="0">
                <a:latin typeface="Times New Roman" panose="02020603050405020304" pitchFamily="18" charset="0"/>
                <a:cs typeface="+mn-cs"/>
              </a:rPr>
              <a:t>(تَقُودُني تُريحُني  تُدْخِلُني المَجْدَ السَّني)2</a:t>
            </a:r>
            <a:br>
              <a:rPr lang="ar-SA" altLang="en-US" sz="4800" b="1" dirty="0">
                <a:latin typeface="Times New Roman" panose="02020603050405020304" pitchFamily="18" charset="0"/>
                <a:cs typeface="+mn-cs"/>
              </a:rPr>
            </a:br>
            <a:r>
              <a:rPr lang="ar-SA" altLang="en-US" sz="5400" b="1" dirty="0">
                <a:latin typeface="Times New Roman" panose="02020603050405020304" pitchFamily="18" charset="0"/>
                <a:cs typeface="+mn-cs"/>
              </a:rPr>
              <a:t>ياسَيِّدِي</a:t>
            </a:r>
            <a:br>
              <a:rPr lang="ar-SA" altLang="en-US" sz="5400" b="1" dirty="0">
                <a:latin typeface="Times New Roman" panose="02020603050405020304" pitchFamily="18" charset="0"/>
                <a:cs typeface="+mn-cs"/>
              </a:rPr>
            </a:br>
            <a:endParaRPr lang="ar-SA" altLang="en-US" sz="54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14593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altLang="en-US" sz="5400" b="1" dirty="0">
                <a:latin typeface="Times New Roman" panose="02020603050405020304" pitchFamily="18" charset="0"/>
                <a:cs typeface="+mn-cs"/>
              </a:rPr>
              <a:t>4-</a:t>
            </a:r>
          </a:p>
          <a:p>
            <a:pPr algn="ctr">
              <a:lnSpc>
                <a:spcPct val="150000"/>
              </a:lnSpc>
            </a:pPr>
            <a:r>
              <a:rPr lang="ar-SA" altLang="en-US" sz="5400" b="1" dirty="0">
                <a:latin typeface="Times New Roman" panose="02020603050405020304" pitchFamily="18" charset="0"/>
                <a:cs typeface="+mn-cs"/>
              </a:rPr>
              <a:t>(لابُدَّ يَوْمَاً سَيِّدِي سَوْفَ تَعُودْ</a:t>
            </a:r>
            <a:br>
              <a:rPr lang="ar-SA" altLang="en-US" sz="5400" b="1" dirty="0">
                <a:latin typeface="Times New Roman" panose="02020603050405020304" pitchFamily="18" charset="0"/>
                <a:cs typeface="+mn-cs"/>
              </a:rPr>
            </a:br>
            <a:r>
              <a:rPr lang="ar-SA" altLang="en-US" sz="5400" b="1" dirty="0">
                <a:latin typeface="Times New Roman" panose="02020603050405020304" pitchFamily="18" charset="0"/>
                <a:cs typeface="+mn-cs"/>
              </a:rPr>
              <a:t>لابُدَّ أنْ تأتي لِكــي تَفي الوُعُودْ)2</a:t>
            </a:r>
            <a:br>
              <a:rPr lang="ar-SA" altLang="en-US" sz="5400" b="1" dirty="0">
                <a:latin typeface="Times New Roman" panose="02020603050405020304" pitchFamily="18" charset="0"/>
                <a:cs typeface="+mn-cs"/>
              </a:rPr>
            </a:br>
            <a:r>
              <a:rPr lang="ar-SA" altLang="en-US" sz="4800" b="1" dirty="0">
                <a:latin typeface="Times New Roman" panose="02020603050405020304" pitchFamily="18" charset="0"/>
                <a:cs typeface="+mn-cs"/>
              </a:rPr>
              <a:t>(أمين يارَبَّنا تَعَال  تَعَالَ حَقِّقْ الآمَالْ)2 </a:t>
            </a:r>
            <a:r>
              <a:rPr lang="ar-SA" altLang="en-US" sz="5400" b="1" dirty="0">
                <a:latin typeface="Times New Roman" panose="02020603050405020304" pitchFamily="18" charset="0"/>
                <a:cs typeface="+mn-cs"/>
              </a:rPr>
              <a:t>ياسَيِّدِي</a:t>
            </a:r>
            <a:br>
              <a:rPr lang="ar-SA" altLang="en-US" sz="5400" b="1" dirty="0">
                <a:latin typeface="Times New Roman" panose="02020603050405020304" pitchFamily="18" charset="0"/>
                <a:cs typeface="+mn-cs"/>
              </a:rPr>
            </a:br>
            <a:br>
              <a:rPr lang="ar-SA" altLang="en-US" sz="5400" b="1" dirty="0">
                <a:latin typeface="Times New Roman" panose="02020603050405020304" pitchFamily="18" charset="0"/>
                <a:cs typeface="+mn-cs"/>
              </a:rPr>
            </a:br>
            <a:endParaRPr lang="ar-SA" altLang="en-US" sz="54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73613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3202</TotalTime>
  <Words>118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 Neue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242</cp:revision>
  <dcterms:created xsi:type="dcterms:W3CDTF">2021-12-07T14:30:00Z</dcterms:created>
  <dcterms:modified xsi:type="dcterms:W3CDTF">2024-04-20T15:59:25Z</dcterms:modified>
</cp:coreProperties>
</file>