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303" r:id="rId3"/>
    <p:sldId id="277" r:id="rId4"/>
    <p:sldId id="304" r:id="rId5"/>
    <p:sldId id="305" r:id="rId6"/>
    <p:sldId id="306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3"/>
            <p14:sldId id="277"/>
            <p14:sldId id="304"/>
            <p14:sldId id="305"/>
            <p14:sldId id="306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11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12/10/2022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9510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600" b="1" i="0" dirty="0">
                <a:solidFill>
                  <a:srgbClr val="000000"/>
                </a:solidFill>
                <a:effectLst/>
                <a:latin typeface="Helvetica Neue"/>
              </a:rPr>
              <a:t>لا بالقدرة ولا بالقوة</a:t>
            </a:r>
            <a:endParaRPr lang="ar-EG" sz="6600" b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بالقوة ولا بالقدرة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لكن بروحك </a:t>
            </a:r>
            <a:r>
              <a:rPr lang="ar-SA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هاتدي</a:t>
            </a:r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نصرة) 2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وتشفي جرحي  وتطلق أسرى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وتعود وتحيي يا رب شعبك</a:t>
            </a:r>
          </a:p>
          <a:p>
            <a:br>
              <a:rPr lang="ar-SA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762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1-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مهما تزيد الصعاب وتكبر 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إيمانا إنك يا رب تقدر</a:t>
            </a: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تفتح ببان تهدم سدود 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وفوق بحور بالشعب تعبر</a:t>
            </a:r>
          </a:p>
          <a:p>
            <a:br>
              <a:rPr lang="ar-SA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بالقوة ولا بالقدرة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لكن بروحك </a:t>
            </a:r>
            <a:r>
              <a:rPr lang="ar-SA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هاتدي</a:t>
            </a:r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نصرة) 2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وتشفي جرحي  وتطلق أسرى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وتعود وتحيي يا رب شعبك</a:t>
            </a:r>
          </a:p>
          <a:p>
            <a:br>
              <a:rPr lang="ar-SA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661708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2</a:t>
            </a:r>
            <a:r>
              <a:rPr lang="ar-SA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-</a:t>
            </a:r>
            <a:endParaRPr lang="ar-EG" sz="7200" b="1" i="0" dirty="0">
              <a:solidFill>
                <a:srgbClr val="000000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7200" b="1" dirty="0">
                <a:effectLst/>
              </a:rPr>
              <a:t>يا رب </a:t>
            </a:r>
            <a:r>
              <a:rPr lang="ar-SA" sz="7200" b="1" dirty="0" err="1">
                <a:effectLst/>
              </a:rPr>
              <a:t>إنت</a:t>
            </a:r>
            <a:r>
              <a:rPr lang="ar-SA" sz="7200" b="1" dirty="0">
                <a:effectLst/>
              </a:rPr>
              <a:t> رجل الحرب والمستحيل عندك مش صعب</a:t>
            </a:r>
          </a:p>
          <a:p>
            <a:pPr algn="ctr"/>
            <a:r>
              <a:rPr lang="ar-SA" sz="7200" b="1" dirty="0" err="1">
                <a:effectLst/>
              </a:rPr>
              <a:t>ياللي</a:t>
            </a:r>
            <a:r>
              <a:rPr lang="ar-SA" sz="7200" b="1" dirty="0">
                <a:effectLst/>
              </a:rPr>
              <a:t> الجبال </a:t>
            </a:r>
            <a:r>
              <a:rPr lang="ar-SA" sz="7200" b="1" dirty="0" err="1">
                <a:effectLst/>
              </a:rPr>
              <a:t>بتدوب</a:t>
            </a:r>
            <a:r>
              <a:rPr lang="ar-SA" sz="7200" b="1" dirty="0">
                <a:effectLst/>
              </a:rPr>
              <a:t> قدامك </a:t>
            </a:r>
            <a:r>
              <a:rPr lang="ar-SA" sz="7200" b="1" dirty="0" err="1">
                <a:effectLst/>
              </a:rPr>
              <a:t>هانعدي</a:t>
            </a:r>
            <a:r>
              <a:rPr lang="ar-SA" sz="7200" b="1" dirty="0">
                <a:effectLst/>
              </a:rPr>
              <a:t> بيك الخوف والكرب</a:t>
            </a:r>
          </a:p>
          <a:p>
            <a:br>
              <a:rPr lang="ar-SA" sz="7200" b="1" dirty="0">
                <a:effectLst/>
              </a:rPr>
            </a:br>
            <a:br>
              <a:rPr lang="ar-SA" sz="7200" b="1" dirty="0">
                <a:cs typeface="+mn-cs"/>
              </a:rPr>
            </a:br>
            <a:endParaRPr lang="ar-EG" sz="72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3060723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</a:t>
            </a:r>
            <a:r>
              <a:rPr lang="ar-EG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: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(لا بالقوة ولا بالقدرة 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لكن بروحك </a:t>
            </a:r>
            <a:r>
              <a:rPr lang="ar-SA" sz="6600" b="1" i="0" dirty="0" err="1">
                <a:solidFill>
                  <a:srgbClr val="005024"/>
                </a:solidFill>
                <a:effectLst/>
                <a:latin typeface="Helvetica Neue"/>
                <a:cs typeface="+mn-cs"/>
              </a:rPr>
              <a:t>هاتدي</a:t>
            </a:r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 نصرة) 2</a:t>
            </a: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وتشفي جرحي  وتطلق أسرى</a:t>
            </a: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  <a:p>
            <a:pPr algn="ctr" rtl="1"/>
            <a:r>
              <a:rPr lang="ar-SA" sz="66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وتعود وتحيي يا رب شعبك</a:t>
            </a:r>
          </a:p>
          <a:p>
            <a:br>
              <a:rPr lang="ar-SA" sz="6600" b="1" dirty="0">
                <a:solidFill>
                  <a:srgbClr val="005024"/>
                </a:solidFill>
                <a:cs typeface="+mn-cs"/>
              </a:rPr>
            </a:br>
            <a:endParaRPr lang="ar-EG" sz="6600" b="1" i="0" dirty="0">
              <a:solidFill>
                <a:srgbClr val="005024"/>
              </a:solidFill>
              <a:effectLst/>
              <a:latin typeface="Helvetica Neue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291451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3200</TotalTime>
  <Words>114</Words>
  <Application>Microsoft Office PowerPoint</Application>
  <PresentationFormat>عرض على الشاشة (4:3)</PresentationFormat>
  <Paragraphs>30</Paragraphs>
  <Slides>7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3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11" baseType="lpstr">
      <vt:lpstr>Arial</vt:lpstr>
      <vt:lpstr>Calibri</vt:lpstr>
      <vt:lpstr>Helvetica Neue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242</cp:revision>
  <dcterms:created xsi:type="dcterms:W3CDTF">2021-12-07T14:30:00Z</dcterms:created>
  <dcterms:modified xsi:type="dcterms:W3CDTF">2022-12-10T08:35:22Z</dcterms:modified>
</cp:coreProperties>
</file>