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277" r:id="rId4"/>
    <p:sldId id="304" r:id="rId5"/>
    <p:sldId id="305" r:id="rId6"/>
    <p:sldId id="30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لا بالقدرة ولا بالقوة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(لا بالقوة ولا بالقدرة 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لكن بروحك </a:t>
            </a:r>
            <a:r>
              <a:rPr lang="ar-SA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هاتدي</a:t>
            </a:r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نصرة) 2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وتشفي جرحي  وتطلق أسرى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وتعود وتحيي يا رب شعبك</a:t>
            </a:r>
          </a:p>
          <a:p>
            <a:br>
              <a:rPr lang="ar-SA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تزيد الصعاب وتكبر 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إيمانا إنك يا رب تقدر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تفتح ببان تهدم سدود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وفوق بحور بالشعب تعبر</a:t>
            </a:r>
          </a:p>
          <a:p>
            <a:br>
              <a:rPr lang="ar-SA" sz="7200" b="1" dirty="0"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(لا بالقوة ولا بالقدرة 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لكن بروحك </a:t>
            </a:r>
            <a:r>
              <a:rPr lang="ar-SA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هاتدي</a:t>
            </a:r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نصرة) 2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وتشفي جرحي  وتطلق أسرى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وتعود وتحيي يا رب شعبك</a:t>
            </a:r>
          </a:p>
          <a:p>
            <a:br>
              <a:rPr lang="ar-SA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6617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dirty="0">
                <a:effectLst/>
              </a:rPr>
              <a:t>يا رب </a:t>
            </a:r>
            <a:r>
              <a:rPr lang="ar-SA" sz="7200" b="1" dirty="0" err="1">
                <a:effectLst/>
              </a:rPr>
              <a:t>إنت</a:t>
            </a:r>
            <a:r>
              <a:rPr lang="ar-SA" sz="7200" b="1" dirty="0">
                <a:effectLst/>
              </a:rPr>
              <a:t> رجل الحرب والمستحيل عندك مش صعب</a:t>
            </a:r>
          </a:p>
          <a:p>
            <a:pPr algn="ctr"/>
            <a:r>
              <a:rPr lang="ar-SA" sz="7200" b="1" dirty="0" err="1">
                <a:effectLst/>
              </a:rPr>
              <a:t>ياللي</a:t>
            </a:r>
            <a:r>
              <a:rPr lang="ar-SA" sz="7200" b="1" dirty="0">
                <a:effectLst/>
              </a:rPr>
              <a:t> الجبال </a:t>
            </a:r>
            <a:r>
              <a:rPr lang="ar-SA" sz="7200" b="1" dirty="0" err="1">
                <a:effectLst/>
              </a:rPr>
              <a:t>بتدوب</a:t>
            </a:r>
            <a:r>
              <a:rPr lang="ar-SA" sz="7200" b="1" dirty="0">
                <a:effectLst/>
              </a:rPr>
              <a:t> قدامك </a:t>
            </a:r>
            <a:r>
              <a:rPr lang="ar-SA" sz="7200" b="1" dirty="0" err="1">
                <a:effectLst/>
              </a:rPr>
              <a:t>هانعدي</a:t>
            </a:r>
            <a:r>
              <a:rPr lang="ar-SA" sz="7200" b="1" dirty="0">
                <a:effectLst/>
              </a:rPr>
              <a:t> بيك الخوف والكرب</a:t>
            </a:r>
          </a:p>
          <a:p>
            <a:br>
              <a:rPr lang="ar-SA" sz="7200" b="1" dirty="0">
                <a:effectLst/>
              </a:rPr>
            </a:br>
            <a:br>
              <a:rPr lang="ar-SA" sz="7200" b="1" dirty="0"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06072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(لا بالقوة ولا بالقدرة 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لكن بروحك </a:t>
            </a:r>
            <a:r>
              <a:rPr lang="ar-SA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هاتدي</a:t>
            </a:r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نصرة) 2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وتشفي جرحي  وتطلق أسرى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وتعود وتحيي يا رب شعبك</a:t>
            </a:r>
          </a:p>
          <a:p>
            <a:br>
              <a:rPr lang="ar-SA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2914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3200</TotalTime>
  <Words>114</Words>
  <Application>Microsoft Office PowerPoint</Application>
  <PresentationFormat>عرض على الشاشة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242</cp:revision>
  <dcterms:created xsi:type="dcterms:W3CDTF">2021-12-07T14:30:00Z</dcterms:created>
  <dcterms:modified xsi:type="dcterms:W3CDTF">2022-12-10T08:35:22Z</dcterms:modified>
</cp:coreProperties>
</file>