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77" r:id="rId3"/>
    <p:sldId id="369" r:id="rId4"/>
    <p:sldId id="370" r:id="rId5"/>
    <p:sldId id="382" r:id="rId6"/>
    <p:sldId id="372" r:id="rId7"/>
    <p:sldId id="383" r:id="rId8"/>
    <p:sldId id="374" r:id="rId9"/>
    <p:sldId id="384" r:id="rId10"/>
    <p:sldId id="376" r:id="rId11"/>
    <p:sldId id="385" r:id="rId12"/>
    <p:sldId id="378" r:id="rId13"/>
    <p:sldId id="386" r:id="rId14"/>
    <p:sldId id="380" r:id="rId15"/>
    <p:sldId id="387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82"/>
            <p14:sldId id="372"/>
            <p14:sldId id="383"/>
            <p14:sldId id="374"/>
            <p14:sldId id="384"/>
            <p14:sldId id="376"/>
            <p14:sldId id="385"/>
            <p14:sldId id="378"/>
            <p14:sldId id="386"/>
            <p14:sldId id="380"/>
            <p14:sldId id="38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لا </a:t>
            </a:r>
            <a:r>
              <a:rPr lang="ar-EG" sz="7200" b="1" dirty="0" err="1"/>
              <a:t>بنتهي</a:t>
            </a:r>
            <a:r>
              <a:rPr lang="ar-EG" sz="7200" b="1" dirty="0"/>
              <a:t> ولا </a:t>
            </a:r>
            <a:r>
              <a:rPr lang="ar-EG" sz="7200" b="1" dirty="0" err="1"/>
              <a:t>بتنتهي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430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5- </a:t>
            </a:r>
            <a:endParaRPr lang="en-US" sz="6600" b="1" dirty="0"/>
          </a:p>
          <a:p>
            <a:pPr algn="ctr" rtl="1"/>
            <a:r>
              <a:rPr lang="ar-EG" sz="6600" b="1" dirty="0"/>
              <a:t>تبتدي تتلألأ كلمات </a:t>
            </a:r>
          </a:p>
          <a:p>
            <a:pPr algn="ctr" rtl="1"/>
            <a:r>
              <a:rPr lang="ar-EG" sz="6600" b="1" dirty="0"/>
              <a:t>في كتابك تحييني بصوتك</a:t>
            </a:r>
            <a:br>
              <a:rPr lang="ar-EG" sz="6600" b="1" dirty="0"/>
            </a:br>
            <a:r>
              <a:rPr lang="ar-EG" sz="6600" b="1" dirty="0" err="1"/>
              <a:t>وأتلفح</a:t>
            </a:r>
            <a:r>
              <a:rPr lang="ar-EG" sz="6600" b="1" dirty="0"/>
              <a:t> </a:t>
            </a:r>
            <a:r>
              <a:rPr lang="ar-EG" sz="6600" b="1" dirty="0" err="1"/>
              <a:t>تاني</a:t>
            </a:r>
            <a:r>
              <a:rPr lang="ar-EG" sz="6600" b="1" dirty="0"/>
              <a:t> بنغمات </a:t>
            </a:r>
          </a:p>
          <a:p>
            <a:pPr algn="ctr" rtl="1"/>
            <a:r>
              <a:rPr lang="ar-EG" sz="6600" b="1" dirty="0"/>
              <a:t>تملكني أتملى </a:t>
            </a:r>
            <a:r>
              <a:rPr lang="ar-EG" sz="6600" b="1" dirty="0" err="1"/>
              <a:t>ف</a:t>
            </a:r>
            <a:r>
              <a:rPr lang="ar-EG" sz="6600" b="1" dirty="0"/>
              <a:t> ملكوتك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64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6 – </a:t>
            </a:r>
            <a:endParaRPr lang="en-US" sz="6600" b="1" dirty="0"/>
          </a:p>
          <a:p>
            <a:pPr algn="ctr" rtl="1"/>
            <a:r>
              <a:rPr lang="ar-EG" sz="6600" b="1" dirty="0"/>
              <a:t>والشتا أهو فات وبتلفت </a:t>
            </a:r>
            <a:endParaRPr lang="en-US" sz="6600" b="1" dirty="0"/>
          </a:p>
          <a:p>
            <a:pPr algn="ctr" rtl="1"/>
            <a:r>
              <a:rPr lang="ar-EG" sz="6600" b="1" dirty="0"/>
              <a:t>ألتقي مركبتي أهي جت رسيت</a:t>
            </a:r>
            <a:br>
              <a:rPr lang="ar-EG" sz="6600" b="1" dirty="0"/>
            </a:br>
            <a:r>
              <a:rPr lang="ar-EG" sz="6600" b="1" dirty="0"/>
              <a:t>والنباتات إللي تلفت </a:t>
            </a:r>
          </a:p>
          <a:p>
            <a:pPr algn="ctr" rtl="1"/>
            <a:r>
              <a:rPr lang="ar-EG" sz="6600" b="1" dirty="0"/>
              <a:t>أهي رجعت </a:t>
            </a:r>
            <a:r>
              <a:rPr lang="ar-EG" sz="6600" b="1" dirty="0" err="1"/>
              <a:t>تاني</a:t>
            </a:r>
            <a:r>
              <a:rPr lang="ar-EG" sz="6600" b="1" dirty="0"/>
              <a:t> وابتسمت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840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04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7- </a:t>
            </a:r>
            <a:endParaRPr lang="en-US" sz="6600" b="1" dirty="0"/>
          </a:p>
          <a:p>
            <a:pPr algn="ctr" rtl="1"/>
            <a:r>
              <a:rPr lang="ar-EG" sz="6600" b="1" dirty="0"/>
              <a:t>باختار بإرادتي وبمشيئتي </a:t>
            </a:r>
            <a:endParaRPr lang="en-US" sz="6600" b="1" dirty="0"/>
          </a:p>
          <a:p>
            <a:pPr algn="ctr" rtl="1"/>
            <a:r>
              <a:rPr lang="ar-EG" sz="6600" b="1" dirty="0"/>
              <a:t>أتقبل هبه الآلآمات</a:t>
            </a:r>
            <a:br>
              <a:rPr lang="ar-EG" sz="6600" b="1" dirty="0"/>
            </a:br>
            <a:r>
              <a:rPr lang="ar-EG" sz="6600" b="1" dirty="0"/>
              <a:t>وأتجرد واتصلب إن طلبت </a:t>
            </a:r>
            <a:endParaRPr lang="en-US" sz="6600" b="1" dirty="0"/>
          </a:p>
          <a:p>
            <a:pPr algn="ctr" rtl="1"/>
            <a:r>
              <a:rPr lang="ar-EG" sz="6600" b="1" dirty="0"/>
              <a:t>مشيئاتك كما في السماوات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357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6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  <a:endParaRPr lang="en-US" sz="6600" b="1" dirty="0"/>
          </a:p>
          <a:p>
            <a:pPr algn="ctr" rtl="1"/>
            <a:r>
              <a:rPr lang="ar-EG" sz="6600" b="1" dirty="0"/>
              <a:t>لا بنتهي ولا بتنتهي </a:t>
            </a:r>
          </a:p>
          <a:p>
            <a:pPr algn="ctr" rtl="1"/>
            <a:r>
              <a:rPr lang="ar-EG" sz="6600" b="1" dirty="0"/>
              <a:t>عند الآلامات قصتي</a:t>
            </a:r>
            <a:br>
              <a:rPr lang="ar-EG" sz="6600" b="1" dirty="0"/>
            </a:br>
            <a:r>
              <a:rPr lang="ar-EG" sz="6600" b="1" dirty="0"/>
              <a:t>وإن كَتمت عتمتي على حيرتي </a:t>
            </a:r>
            <a:endParaRPr lang="en-US" sz="6600" b="1" dirty="0"/>
          </a:p>
          <a:p>
            <a:pPr algn="ctr" rtl="1"/>
            <a:r>
              <a:rPr lang="ar-EG" sz="6600" b="1" dirty="0"/>
              <a:t>حتماً تختمها بفرحتي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430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  <a:endParaRPr lang="en-US" sz="6600" b="1" dirty="0"/>
          </a:p>
          <a:p>
            <a:pPr algn="ctr" rtl="1"/>
            <a:r>
              <a:rPr lang="ar-EG" sz="6600" b="1" dirty="0"/>
              <a:t>واتلملم تاني وتجبرني </a:t>
            </a:r>
          </a:p>
          <a:p>
            <a:pPr algn="ctr" rtl="1"/>
            <a:r>
              <a:rPr lang="ar-EG" sz="6600" b="1" dirty="0"/>
              <a:t>وأتغير في المختبرات</a:t>
            </a:r>
            <a:br>
              <a:rPr lang="ar-EG" sz="6600" b="1" dirty="0"/>
            </a:br>
            <a:r>
              <a:rPr lang="ar-EG" sz="6600" b="1" dirty="0"/>
              <a:t>وآهات بتعدي وتتحول </a:t>
            </a:r>
          </a:p>
          <a:p>
            <a:pPr algn="ctr" rtl="1"/>
            <a:r>
              <a:rPr lang="ar-EG" sz="6600" b="1" dirty="0"/>
              <a:t>على شفتي وتطرح </a:t>
            </a:r>
            <a:r>
              <a:rPr lang="ar-EG" sz="6600" b="1" dirty="0" err="1"/>
              <a:t>غنوات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4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6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3-</a:t>
            </a:r>
            <a:r>
              <a:rPr lang="ar-EG" sz="6600" b="1" dirty="0"/>
              <a:t> </a:t>
            </a:r>
            <a:endParaRPr lang="en-US" sz="6600" b="1" dirty="0"/>
          </a:p>
          <a:p>
            <a:pPr algn="ctr" rtl="1"/>
            <a:r>
              <a:rPr lang="ar-EG" sz="6600" b="1" dirty="0"/>
              <a:t>أتاريني في غيبتي عن بيتك </a:t>
            </a:r>
            <a:endParaRPr lang="en-US" sz="6600" b="1" dirty="0"/>
          </a:p>
          <a:p>
            <a:pPr algn="ctr" rtl="1"/>
            <a:r>
              <a:rPr lang="ar-EG" sz="6600" b="1" dirty="0"/>
              <a:t>كنت بتحملني لسنوات</a:t>
            </a:r>
            <a:br>
              <a:rPr lang="ar-EG" sz="6600" b="1" dirty="0"/>
            </a:br>
            <a:r>
              <a:rPr lang="ar-EG" sz="6600" b="1" dirty="0"/>
              <a:t>شيلتني وبعدتني عن شيلتي </a:t>
            </a:r>
            <a:endParaRPr lang="en-US" sz="6600" b="1" dirty="0"/>
          </a:p>
          <a:p>
            <a:pPr algn="ctr" rtl="1"/>
            <a:r>
              <a:rPr lang="ar-EG" sz="6600" b="1" dirty="0"/>
              <a:t>وحملت حياتي ببركات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42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  <a:endParaRPr lang="en-US" sz="6600" b="1" dirty="0"/>
          </a:p>
          <a:p>
            <a:pPr algn="ctr" rtl="1"/>
            <a:r>
              <a:rPr lang="ar-EG" sz="6600" b="1" dirty="0"/>
              <a:t>ترعاني في غربتي وتقود </a:t>
            </a:r>
            <a:endParaRPr lang="en-US" sz="6600" b="1" dirty="0"/>
          </a:p>
          <a:p>
            <a:pPr algn="ctr" rtl="1"/>
            <a:r>
              <a:rPr lang="ar-EG" sz="6600" b="1" dirty="0"/>
              <a:t>خطواتي حتى النهايات</a:t>
            </a:r>
            <a:br>
              <a:rPr lang="ar-EG" sz="6600" b="1" dirty="0"/>
            </a:br>
            <a:r>
              <a:rPr lang="ar-EG" sz="6600" b="1" dirty="0"/>
              <a:t>وإن تقلت ضيقتي بشدتها </a:t>
            </a:r>
          </a:p>
          <a:p>
            <a:pPr algn="ctr" rtl="1"/>
            <a:r>
              <a:rPr lang="ar-EG" sz="6600" b="1" dirty="0" err="1"/>
              <a:t>تنشيء</a:t>
            </a:r>
            <a:r>
              <a:rPr lang="ar-EG" sz="6600" b="1" dirty="0"/>
              <a:t> تمجيد الأبديات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42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</TotalTime>
  <Words>240</Words>
  <Application>Microsoft Office PowerPoint</Application>
  <PresentationFormat>On-screen Show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212</cp:revision>
  <dcterms:created xsi:type="dcterms:W3CDTF">2021-12-07T14:30:00Z</dcterms:created>
  <dcterms:modified xsi:type="dcterms:W3CDTF">2024-04-20T15:53:42Z</dcterms:modified>
</cp:coreProperties>
</file>