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16" r:id="rId4"/>
    <p:sldId id="417" r:id="rId5"/>
    <p:sldId id="424" r:id="rId6"/>
    <p:sldId id="419" r:id="rId7"/>
    <p:sldId id="425" r:id="rId8"/>
    <p:sldId id="421" r:id="rId9"/>
    <p:sldId id="426" r:id="rId10"/>
    <p:sldId id="423" r:id="rId11"/>
    <p:sldId id="42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24"/>
            <p14:sldId id="419"/>
            <p14:sldId id="425"/>
            <p14:sldId id="421"/>
            <p14:sldId id="426"/>
            <p14:sldId id="423"/>
            <p14:sldId id="4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5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</a:t>
            </a:r>
            <a:r>
              <a:rPr lang="ar-EG" sz="8000" b="1" dirty="0"/>
              <a:t> </a:t>
            </a:r>
          </a:p>
          <a:p>
            <a:pPr algn="ctr"/>
            <a:r>
              <a:rPr lang="ar-EG" sz="6000" b="1" dirty="0"/>
              <a:t>لا لا تتركني وحدي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299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</a:t>
            </a:r>
            <a:br>
              <a:rPr lang="ar-EG" sz="8000" b="1" dirty="0"/>
            </a:br>
            <a:r>
              <a:rPr lang="ar-EG" sz="8000" b="1" dirty="0"/>
              <a:t> ولا تتركني وحدي </a:t>
            </a:r>
          </a:p>
          <a:p>
            <a:pPr algn="ctr" rtl="1"/>
            <a:r>
              <a:rPr lang="ar-EG" sz="8000" b="1" dirty="0"/>
              <a:t>في وسط الخطاة</a:t>
            </a:r>
            <a:br>
              <a:rPr lang="ar-EG" sz="8000" b="1" dirty="0"/>
            </a:br>
            <a:r>
              <a:rPr lang="ar-EG" sz="8000" b="1" dirty="0"/>
              <a:t>بل تعال يا ربي </a:t>
            </a:r>
          </a:p>
          <a:p>
            <a:pPr algn="ctr" rtl="1"/>
            <a:r>
              <a:rPr lang="ar-EG" sz="8000" b="1" dirty="0"/>
              <a:t>وخذني </a:t>
            </a:r>
            <a:r>
              <a:rPr lang="ar-EG" sz="8000" b="1" dirty="0" err="1"/>
              <a:t>للسما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أنا يا رب دونك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لا ش</a:t>
            </a:r>
            <a:r>
              <a:rPr lang="ar-EG" sz="7200" b="1" dirty="0">
                <a:solidFill>
                  <a:srgbClr val="00582A"/>
                </a:solidFill>
              </a:rPr>
              <a:t>يء</a:t>
            </a:r>
            <a:r>
              <a:rPr lang="ar-SA" sz="7200" b="1" dirty="0">
                <a:solidFill>
                  <a:srgbClr val="00582A"/>
                </a:solidFill>
              </a:rPr>
              <a:t> أب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د</a:t>
            </a:r>
            <a:r>
              <a:rPr lang="ar-EG" sz="7200" b="1" dirty="0">
                <a:solidFill>
                  <a:srgbClr val="00582A"/>
                </a:solidFill>
              </a:rPr>
              <a:t>ً</a:t>
            </a:r>
            <a:r>
              <a:rPr lang="ar-SA" sz="7200" b="1" dirty="0">
                <a:solidFill>
                  <a:srgbClr val="00582A"/>
                </a:solidFill>
              </a:rPr>
              <a:t>ا)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فامسك يميني ربي واهدني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في طريقي دائم</a:t>
            </a:r>
            <a:r>
              <a:rPr lang="ar-EG" sz="7200" b="1" dirty="0">
                <a:solidFill>
                  <a:srgbClr val="00582A"/>
                </a:solidFill>
              </a:rPr>
              <a:t>ًــــــ</a:t>
            </a:r>
            <a:r>
              <a:rPr lang="ar-SA" sz="7200" b="1" dirty="0">
                <a:solidFill>
                  <a:srgbClr val="00582A"/>
                </a:solidFill>
              </a:rPr>
              <a:t>ا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080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299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8000" b="1" dirty="0"/>
            </a:br>
            <a:r>
              <a:rPr lang="ar-EG" sz="8000" b="1" dirty="0"/>
              <a:t>لا لا تتركني وحدي </a:t>
            </a:r>
          </a:p>
          <a:p>
            <a:pPr algn="ctr" rtl="1"/>
            <a:r>
              <a:rPr lang="ar-EG" sz="8000" b="1" dirty="0"/>
              <a:t>يا راعي الأمين</a:t>
            </a:r>
            <a:br>
              <a:rPr lang="ar-EG" sz="8000" b="1" dirty="0"/>
            </a:br>
            <a:r>
              <a:rPr lang="ar-EG" sz="8000" b="1" dirty="0"/>
              <a:t>قدني أنت ربي </a:t>
            </a:r>
          </a:p>
          <a:p>
            <a:pPr algn="ctr" rtl="1"/>
            <a:r>
              <a:rPr lang="ar-EG" sz="8000" b="1" dirty="0"/>
              <a:t>وسر معي يا معين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أنا يا رب دونك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لا ش</a:t>
            </a:r>
            <a:r>
              <a:rPr lang="ar-EG" sz="7200" b="1" dirty="0">
                <a:solidFill>
                  <a:srgbClr val="00582A"/>
                </a:solidFill>
              </a:rPr>
              <a:t>يء</a:t>
            </a:r>
            <a:r>
              <a:rPr lang="ar-SA" sz="7200" b="1" dirty="0">
                <a:solidFill>
                  <a:srgbClr val="00582A"/>
                </a:solidFill>
              </a:rPr>
              <a:t> أب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د</a:t>
            </a:r>
            <a:r>
              <a:rPr lang="ar-EG" sz="7200" b="1" dirty="0">
                <a:solidFill>
                  <a:srgbClr val="00582A"/>
                </a:solidFill>
              </a:rPr>
              <a:t>ً</a:t>
            </a:r>
            <a:r>
              <a:rPr lang="ar-SA" sz="7200" b="1" dirty="0">
                <a:solidFill>
                  <a:srgbClr val="00582A"/>
                </a:solidFill>
              </a:rPr>
              <a:t>ا)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فامسك يميني ربي واهدني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في طريقي دائم</a:t>
            </a:r>
            <a:r>
              <a:rPr lang="ar-EG" sz="7200" b="1" dirty="0">
                <a:solidFill>
                  <a:srgbClr val="00582A"/>
                </a:solidFill>
              </a:rPr>
              <a:t>ًــــــ</a:t>
            </a:r>
            <a:r>
              <a:rPr lang="ar-SA" sz="7200" b="1" dirty="0">
                <a:solidFill>
                  <a:srgbClr val="00582A"/>
                </a:solidFill>
              </a:rPr>
              <a:t>ا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8000" b="1" dirty="0"/>
            </a:br>
            <a:r>
              <a:rPr lang="ar-EG" sz="8000" b="1" dirty="0"/>
              <a:t> ولا تتركني وحدي </a:t>
            </a:r>
          </a:p>
          <a:p>
            <a:pPr algn="ctr" rtl="1"/>
            <a:r>
              <a:rPr lang="ar-EG" sz="8000" b="1" dirty="0"/>
              <a:t>في وسط الظلام</a:t>
            </a:r>
            <a:br>
              <a:rPr lang="ar-EG" sz="8000" b="1" dirty="0"/>
            </a:br>
            <a:r>
              <a:rPr lang="ar-EG" sz="8000" b="1" dirty="0" err="1"/>
              <a:t>إجعل</a:t>
            </a:r>
            <a:r>
              <a:rPr lang="ar-EG" sz="8000" b="1" dirty="0"/>
              <a:t> وجهك يقودني </a:t>
            </a:r>
          </a:p>
          <a:p>
            <a:pPr algn="ctr" rtl="1"/>
            <a:r>
              <a:rPr lang="ar-EG" sz="8000" b="1" dirty="0"/>
              <a:t>يا رب للسلام</a:t>
            </a: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أنا يا رب دونك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لا ش</a:t>
            </a:r>
            <a:r>
              <a:rPr lang="ar-EG" sz="7200" b="1" dirty="0">
                <a:solidFill>
                  <a:srgbClr val="00582A"/>
                </a:solidFill>
              </a:rPr>
              <a:t>يء</a:t>
            </a:r>
            <a:r>
              <a:rPr lang="ar-SA" sz="7200" b="1" dirty="0">
                <a:solidFill>
                  <a:srgbClr val="00582A"/>
                </a:solidFill>
              </a:rPr>
              <a:t> أب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د</a:t>
            </a:r>
            <a:r>
              <a:rPr lang="ar-EG" sz="7200" b="1" dirty="0">
                <a:solidFill>
                  <a:srgbClr val="00582A"/>
                </a:solidFill>
              </a:rPr>
              <a:t>ً</a:t>
            </a:r>
            <a:r>
              <a:rPr lang="ar-SA" sz="7200" b="1" dirty="0">
                <a:solidFill>
                  <a:srgbClr val="00582A"/>
                </a:solidFill>
              </a:rPr>
              <a:t>ا)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فامسك يميني ربي واهدني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في طريقي دائم</a:t>
            </a:r>
            <a:r>
              <a:rPr lang="ar-EG" sz="7200" b="1" dirty="0">
                <a:solidFill>
                  <a:srgbClr val="00582A"/>
                </a:solidFill>
              </a:rPr>
              <a:t>ًــــــ</a:t>
            </a:r>
            <a:r>
              <a:rPr lang="ar-SA" sz="7200" b="1" dirty="0">
                <a:solidFill>
                  <a:srgbClr val="00582A"/>
                </a:solidFill>
              </a:rPr>
              <a:t>ا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51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299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br>
              <a:rPr lang="ar-EG" sz="8000" b="1" dirty="0"/>
            </a:br>
            <a:r>
              <a:rPr lang="ar-EG" sz="8000" b="1" dirty="0"/>
              <a:t> ولا تتركني وحدي </a:t>
            </a:r>
          </a:p>
          <a:p>
            <a:pPr algn="ctr" rtl="1"/>
            <a:r>
              <a:rPr lang="ar-EG" sz="8000" b="1" dirty="0"/>
              <a:t>بل اسمع صلاتي</a:t>
            </a:r>
            <a:br>
              <a:rPr lang="ar-EG" sz="8000" b="1" dirty="0"/>
            </a:br>
            <a:r>
              <a:rPr lang="ar-EG" sz="8000" b="1" dirty="0"/>
              <a:t>وقف أنت بجانبي </a:t>
            </a:r>
          </a:p>
          <a:p>
            <a:pPr algn="ctr" rtl="1"/>
            <a:r>
              <a:rPr lang="ar-EG" sz="8000" b="1" dirty="0"/>
              <a:t>ربي كل حياتي 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أنا يا رب دونك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لا ش</a:t>
            </a:r>
            <a:r>
              <a:rPr lang="ar-EG" sz="7200" b="1" dirty="0">
                <a:solidFill>
                  <a:srgbClr val="00582A"/>
                </a:solidFill>
              </a:rPr>
              <a:t>يء</a:t>
            </a:r>
            <a:r>
              <a:rPr lang="ar-SA" sz="7200" b="1" dirty="0">
                <a:solidFill>
                  <a:srgbClr val="00582A"/>
                </a:solidFill>
              </a:rPr>
              <a:t> أب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د</a:t>
            </a:r>
            <a:r>
              <a:rPr lang="ar-EG" sz="7200" b="1" dirty="0">
                <a:solidFill>
                  <a:srgbClr val="00582A"/>
                </a:solidFill>
              </a:rPr>
              <a:t>ً</a:t>
            </a:r>
            <a:r>
              <a:rPr lang="ar-SA" sz="7200" b="1" dirty="0">
                <a:solidFill>
                  <a:srgbClr val="00582A"/>
                </a:solidFill>
              </a:rPr>
              <a:t>ا)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فامسك يميني ربي واهدني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في طريقي دائم</a:t>
            </a:r>
            <a:r>
              <a:rPr lang="ar-EG" sz="7200" b="1" dirty="0">
                <a:solidFill>
                  <a:srgbClr val="00582A"/>
                </a:solidFill>
              </a:rPr>
              <a:t>ًــــــ</a:t>
            </a:r>
            <a:r>
              <a:rPr lang="ar-SA" sz="7200" b="1" dirty="0">
                <a:solidFill>
                  <a:srgbClr val="00582A"/>
                </a:solidFill>
              </a:rPr>
              <a:t>ا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762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299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br>
              <a:rPr lang="ar-EG" sz="8000" b="1" dirty="0"/>
            </a:br>
            <a:r>
              <a:rPr lang="ar-EG" sz="8000" b="1" dirty="0"/>
              <a:t> ولا تتركني وحدي </a:t>
            </a:r>
          </a:p>
          <a:p>
            <a:pPr algn="ctr" rtl="1"/>
            <a:r>
              <a:rPr lang="ar-EG" sz="8000" b="1" dirty="0"/>
              <a:t>من أجل خطاياي</a:t>
            </a:r>
            <a:br>
              <a:rPr lang="ar-EG" sz="8000" b="1" dirty="0"/>
            </a:br>
            <a:r>
              <a:rPr lang="ar-EG" sz="8000" b="1" dirty="0"/>
              <a:t>بل سامحني يا ربي </a:t>
            </a:r>
          </a:p>
          <a:p>
            <a:pPr algn="ctr" rtl="1"/>
            <a:r>
              <a:rPr lang="ar-EG" sz="8000" b="1" dirty="0"/>
              <a:t>إن زلت قدماي 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أنا يا رب دونك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</a:t>
            </a:r>
            <a:r>
              <a:rPr lang="ar-SA" sz="7200" b="1" dirty="0">
                <a:solidFill>
                  <a:srgbClr val="00582A"/>
                </a:solidFill>
              </a:rPr>
              <a:t>لا ش</a:t>
            </a:r>
            <a:r>
              <a:rPr lang="ar-EG" sz="7200" b="1" dirty="0">
                <a:solidFill>
                  <a:srgbClr val="00582A"/>
                </a:solidFill>
              </a:rPr>
              <a:t>يء</a:t>
            </a:r>
            <a:r>
              <a:rPr lang="ar-SA" sz="7200" b="1" dirty="0">
                <a:solidFill>
                  <a:srgbClr val="00582A"/>
                </a:solidFill>
              </a:rPr>
              <a:t> أب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د</a:t>
            </a:r>
            <a:r>
              <a:rPr lang="ar-EG" sz="7200" b="1" dirty="0">
                <a:solidFill>
                  <a:srgbClr val="00582A"/>
                </a:solidFill>
              </a:rPr>
              <a:t>ً</a:t>
            </a:r>
            <a:r>
              <a:rPr lang="ar-SA" sz="7200" b="1" dirty="0">
                <a:solidFill>
                  <a:srgbClr val="00582A"/>
                </a:solidFill>
              </a:rPr>
              <a:t>ا)</a:t>
            </a:r>
            <a:r>
              <a:rPr lang="ar-EG" sz="7200" b="1" dirty="0">
                <a:solidFill>
                  <a:srgbClr val="00582A"/>
                </a:solidFill>
              </a:rPr>
              <a:t>2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فامسك يميني ربي واهدني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في طريقي دائم</a:t>
            </a:r>
            <a:r>
              <a:rPr lang="ar-EG" sz="7200" b="1" dirty="0">
                <a:solidFill>
                  <a:srgbClr val="00582A"/>
                </a:solidFill>
              </a:rPr>
              <a:t>ًــــــ</a:t>
            </a:r>
            <a:r>
              <a:rPr lang="ar-SA" sz="7200" b="1" dirty="0">
                <a:solidFill>
                  <a:srgbClr val="00582A"/>
                </a:solidFill>
              </a:rPr>
              <a:t>ا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  <a:p>
            <a:pPr algn="ctr"/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310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</TotalTime>
  <Words>251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2024-04-21T18:06:21Z</dcterms:modified>
</cp:coreProperties>
</file>