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56" y="2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لا لا شدة لا لا ولا ضيق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لاَ مَلائِكَة لاَ قوَات ولاَ رُؤَسَاء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لأِنَّكَ صَالَحْتَ اْلأَرْضِيينَ مَعَ الْسَّمَا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يَا صَانِعُ الْسَّلامِ وَالْصُّلْحِ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بِدَمِ صَلِيبِكَ</a:t>
            </a: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12873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7825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لاَ أُمور حَاضِرَةِ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وَلاَ مُسْتَقْبَلَة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لأَنَّكَ دَخَلْتَ إِلىَ اْلأَقْدَاسِ لأِجْلِنَا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وَأَنْتَ هُنَاكَ حَيٌ كُلَّ حِينٍ تَشْفَعُ فِينَا</a:t>
            </a: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8526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1191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لاَ لاَ لاَ عُلُو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لاَ لاَ وَلاَ عُمْق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لأَنَّكَ صَعَدْتَّ بِنَا أَيْضَاً إِلىَ الْسَّمَا</a:t>
            </a:r>
            <a:br>
              <a:rPr lang="ar-EG" sz="6000" b="1" dirty="0">
                <a:cs typeface="+mn-cs"/>
              </a:rPr>
            </a:b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وَمِنْ أَقْسَامِ اْلأَرْضِ الْسُّفْلىَ سَبِيتَ لَكَ سَبْيَاً</a:t>
            </a: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42202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80960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لاَ خَلِيقَة أُخْرَى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تَفْصِلُنَا</a:t>
            </a:r>
            <a:r>
              <a:rPr lang="ar-EG" sz="6600" b="1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عَنْ حُبِ اللهِ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لأِنَّنَا نَحْنُ الْخَلِيقَةُ الْجَدِيدَةُ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لأَعْمَالٍ صَالِحَةٍ اللهُ قَدْ أَعَدَّهَا</a:t>
            </a:r>
          </a:p>
          <a:p>
            <a:pPr>
              <a:lnSpc>
                <a:spcPct val="150000"/>
              </a:lnSpc>
            </a:pPr>
            <a:br>
              <a:rPr lang="ar-EG" sz="66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64536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95797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chemeClr val="tx1"/>
                </a:solidFill>
                <a:latin typeface="Arial" pitchFamily="34" charset="0"/>
              </a:rPr>
              <a:t>لاَ لاَ لاَ شِدَّة   </a:t>
            </a:r>
            <a:br>
              <a:rPr lang="en-US" sz="6600" b="1" dirty="0">
                <a:solidFill>
                  <a:schemeClr val="tx1"/>
                </a:solidFill>
                <a:latin typeface="Arial" pitchFamily="34" charset="0"/>
              </a:rPr>
            </a:br>
            <a:r>
              <a:rPr lang="ar-EG" sz="6600" b="1" dirty="0">
                <a:solidFill>
                  <a:schemeClr val="tx1"/>
                </a:solidFill>
                <a:latin typeface="Arial" pitchFamily="34" charset="0"/>
              </a:rPr>
              <a:t>لاَ لاَ وَلاَ ضِيق</a:t>
            </a:r>
            <a:br>
              <a:rPr lang="en-US" sz="6600" b="1" dirty="0">
                <a:solidFill>
                  <a:schemeClr val="tx1"/>
                </a:solidFill>
                <a:latin typeface="Arial" pitchFamily="34" charset="0"/>
              </a:rPr>
            </a:br>
            <a:r>
              <a:rPr lang="ar-EG" sz="6600" b="1" dirty="0">
                <a:latin typeface="Arial" pitchFamily="34" charset="0"/>
              </a:rPr>
              <a:t>لاَ لاَ اِضْطِّهَاد </a:t>
            </a:r>
            <a:br>
              <a:rPr lang="en-US" sz="6600" b="1" dirty="0">
                <a:latin typeface="Arial" pitchFamily="34" charset="0"/>
              </a:rPr>
            </a:br>
            <a:r>
              <a:rPr lang="ar-EG" sz="6600" b="1" dirty="0">
                <a:latin typeface="Arial" pitchFamily="34" charset="0"/>
              </a:rPr>
              <a:t>وَلاَ جُوع وَلاَ عُرى</a:t>
            </a:r>
            <a:br>
              <a:rPr lang="ar-EG" sz="6600" b="1" dirty="0">
                <a:solidFill>
                  <a:schemeClr val="tx1"/>
                </a:solidFill>
                <a:latin typeface="Arial" pitchFamily="34" charset="0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لاَ لاَ لاَ خَطَر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لاَ لاَ وَلاَ سِيف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كَمَا هُوَ مَكْتُوبٌ إِنَّنَا مِنْ أَجْلِكَ نُمَاتُ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كُلَّ الْنَّهَارِ قَدْ حُسِبْنَا ذَبِيحَةَ</a:t>
            </a:r>
            <a:br>
              <a:rPr lang="ar-EG" sz="6000" b="1" dirty="0"/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627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3774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 لَكِنَّنَا فِي هَذِهِ كُلُّهُا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يَعْظُمُ اِنْتِصَارُنَا بِكَ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يَا مَنْ أَحْبَبْتَنَـــــــا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 يَعْظُمُ اِفْتِخَارُنَا بِصَلِيبِكَ رَبَّنَا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72125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1737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لاَ لاَ لاَ مُوت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لاَ لاَ وَلاَ حَيَاة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لأنَّكَ بِالْمُوتِ أَبَدْتَّ الْمُوتَ وَعَتَقْتَنَا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 بِحَيَاتِكَ أَنْتَ خَلاصُنَا</a:t>
            </a:r>
            <a:br>
              <a:rPr lang="ar-EG" sz="6000" b="1" dirty="0"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1254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مَنْ سَيَفْصِلنَا عَنْ حُبِّكَ</a:t>
            </a:r>
            <a:b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ar-EG" sz="8000" b="1" dirty="0">
                <a:solidFill>
                  <a:srgbClr val="005024"/>
                </a:solidFill>
                <a:latin typeface="Arial" pitchFamily="34" charset="0"/>
                <a:ea typeface="+mn-ea"/>
                <a:cs typeface="+mn-cs"/>
              </a:rPr>
              <a:t>يَا مَحْبُوبَنَا يَسُوعُ</a:t>
            </a: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43066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240</Words>
  <Application>Microsoft Office PowerPoint</Application>
  <PresentationFormat>On-screen Show (4:3)</PresentationFormat>
  <Paragraphs>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245</cp:revision>
  <dcterms:created xsi:type="dcterms:W3CDTF">2021-12-07T14:30:00Z</dcterms:created>
  <dcterms:modified xsi:type="dcterms:W3CDTF">2024-04-21T18:04:19Z</dcterms:modified>
</cp:coreProperties>
</file>