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277" r:id="rId4"/>
    <p:sldId id="304" r:id="rId5"/>
    <p:sldId id="310" r:id="rId6"/>
    <p:sldId id="312" r:id="rId7"/>
    <p:sldId id="306" r:id="rId8"/>
    <p:sldId id="311" r:id="rId9"/>
    <p:sldId id="31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10"/>
            <p14:sldId id="312"/>
            <p14:sldId id="306"/>
            <p14:sldId id="311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56" y="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لن ارى حبا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(لا لن أرى حبًا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أعظم واقوى من حبك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فوق الصليب يا سيدي</a:t>
            </a: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اخترته طوعً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ـــــ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 عقابٌ عادلٌ لآثم متمرد) 2</a:t>
            </a:r>
          </a:p>
          <a:p>
            <a:br>
              <a:rPr lang="ar-EG" sz="6000" b="1" dirty="0">
                <a:cs typeface="+mn-cs"/>
              </a:rPr>
            </a:br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(كشاة تساق للذبح لم تفتح فاك 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SA" sz="5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كنعجة صامتة اقتادوك للصلب هناك</a:t>
            </a:r>
            <a:br>
              <a:rPr lang="ar-SA" sz="6000" b="1" i="0" dirty="0">
                <a:solidFill>
                  <a:srgbClr val="005024"/>
                </a:solidFill>
                <a:effectLst/>
                <a:cs typeface="+mn-cs"/>
              </a:rPr>
            </a:b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الجلجثة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</a:t>
            </a:r>
            <a:r>
              <a:rPr lang="ar-SA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الجلجثة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فوق الصليب في </a:t>
            </a:r>
            <a:r>
              <a:rPr lang="ar-SA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الجلجثة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(لمنا وعيرنا بطرس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بالجبن يوم انكرك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كلنا قد قلنا خائن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ليهوذا حين اسلمك) 2</a:t>
            </a:r>
            <a:br>
              <a:rPr lang="ar-SA" sz="7200" b="1" i="0" dirty="0">
                <a:solidFill>
                  <a:srgbClr val="000000"/>
                </a:solidFill>
                <a:effectLst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5168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-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br>
              <a:rPr lang="ar-SA" sz="6000" b="1" i="0" dirty="0">
                <a:solidFill>
                  <a:srgbClr val="000000"/>
                </a:solidFill>
                <a:effectLst/>
                <a:cs typeface="+mn-cs"/>
              </a:rPr>
            </a:b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(ونحن اليوم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مام الناس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نستحي بك ننكرك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بقطعتين من النحاس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مثل يهوذا نسلمك) 2</a:t>
            </a:r>
            <a:br>
              <a:rPr lang="ar-SA" sz="6000" b="1" i="0" dirty="0">
                <a:solidFill>
                  <a:srgbClr val="000000"/>
                </a:solidFill>
                <a:effectLst/>
                <a:cs typeface="+mn-cs"/>
              </a:rPr>
            </a:b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ورغم ذاك نحن نراك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تنسى أساك بحبك المتجدد</a:t>
            </a:r>
            <a:br>
              <a:rPr lang="ar-EG" sz="6000" b="1" dirty="0">
                <a:cs typeface="+mn-cs"/>
              </a:rPr>
            </a:br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26976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(كشاة تساق للذبح لم تفتح فاك 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SA" sz="5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كنعجة صامتة اقتادوك للصلب هناك</a:t>
            </a:r>
            <a:br>
              <a:rPr lang="ar-SA" sz="6000" b="1" i="0" dirty="0">
                <a:solidFill>
                  <a:srgbClr val="005024"/>
                </a:solidFill>
                <a:effectLst/>
                <a:cs typeface="+mn-cs"/>
              </a:rPr>
            </a:b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الجلجثة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</a:t>
            </a:r>
            <a:r>
              <a:rPr lang="ar-SA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الجلجثة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فوق الصليب في </a:t>
            </a:r>
            <a:r>
              <a:rPr lang="ar-SA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الجلجثة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0366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(الجمع كان ينادي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لباراباس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يطلق بالإفراج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صلبك كان مطلبهم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 تجلد انت بالكرباج) 2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0391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حاكموك عيروك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حملوك صليب العار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بين لصوص علقوك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أيها القدوس البار) 2</a:t>
            </a:r>
            <a:br>
              <a:rPr lang="ar-SA" sz="6000" b="1" i="0" dirty="0">
                <a:solidFill>
                  <a:srgbClr val="000000"/>
                </a:solidFill>
                <a:effectLst/>
                <a:cs typeface="+mn-cs"/>
              </a:rPr>
            </a:b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ورغم ذاك نحن نراك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تنسى أساك بحبك المتجدد</a:t>
            </a:r>
            <a:br>
              <a:rPr lang="ar-SA" sz="6000" b="1" i="0" dirty="0">
                <a:solidFill>
                  <a:srgbClr val="000000"/>
                </a:solidFill>
                <a:effectLst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34595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(كشاة تساق للذبح لم تفتح فاك 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SA" sz="5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كنعجة صامتة اقتادوك للصلب هناك</a:t>
            </a:r>
            <a:br>
              <a:rPr lang="ar-SA" sz="6000" b="1" i="0" dirty="0">
                <a:solidFill>
                  <a:srgbClr val="005024"/>
                </a:solidFill>
                <a:effectLst/>
                <a:cs typeface="+mn-cs"/>
              </a:rPr>
            </a:b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الجلجثة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</a:t>
            </a:r>
            <a:r>
              <a:rPr lang="ar-SA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الجلجثة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فوق الصليب في </a:t>
            </a:r>
            <a:r>
              <a:rPr lang="ar-SA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الجلجثة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9178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3220</TotalTime>
  <Words>199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245</cp:revision>
  <dcterms:created xsi:type="dcterms:W3CDTF">2021-12-07T14:30:00Z</dcterms:created>
  <dcterms:modified xsi:type="dcterms:W3CDTF">2024-04-21T17:57:18Z</dcterms:modified>
</cp:coreProperties>
</file>