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27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8" d="100"/>
          <a:sy n="48" d="100"/>
        </p:scale>
        <p:origin x="28" y="6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لا مثل لك بين الآلهة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مثل لك بين الآلهة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رب ولا مثل أعمالك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لأنك عظيم، عظيم أنت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وصانع عجائب، عجائب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الله، أنت الله وحدك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مثل لك بين الآلهة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رب ولا </a:t>
            </a: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مثل أعمالك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مثل لك يا رب</a:t>
            </a:r>
          </a:p>
          <a:p>
            <a:pPr>
              <a:lnSpc>
                <a:spcPct val="150000"/>
              </a:lnSpc>
            </a:pP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3209</TotalTime>
  <Words>54</Words>
  <Application>Microsoft Office PowerPoint</Application>
  <PresentationFormat>عرض على الشاشة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245</cp:revision>
  <dcterms:created xsi:type="dcterms:W3CDTF">2021-12-07T14:30:00Z</dcterms:created>
  <dcterms:modified xsi:type="dcterms:W3CDTF">2024-04-12T12:01:33Z</dcterms:modified>
</cp:coreProperties>
</file>