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28" y="6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مثل لك بين الآلهة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مثل لك بين الآلهة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ولا مثل أعمالك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لأنك عظيم، عظيم أنت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وصانع عجائب، عجائب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الله، أنت الله وحدك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مثل لك بين الآلهة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ولا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مثل أعمالك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مثل لك يا رب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</TotalTime>
  <Words>54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245</cp:revision>
  <dcterms:created xsi:type="dcterms:W3CDTF">2021-12-07T14:30:00Z</dcterms:created>
  <dcterms:modified xsi:type="dcterms:W3CDTF">2024-04-12T12:01:33Z</dcterms:modified>
</cp:coreProperties>
</file>