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5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لذلك سر قلب</a:t>
            </a: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لذلك سر قلبي وتهلل لساني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لأنك لن تترك نفسي في الهاوية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عرفتني سبل الحياة عرفتني الحياة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وستملأني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سروراً مع وجهك</a:t>
            </a:r>
          </a:p>
          <a:p>
            <a:br>
              <a:rPr lang="ar-EG" sz="6000" b="1" dirty="0">
                <a:cs typeface="+mn-cs"/>
              </a:rPr>
            </a:br>
            <a:endParaRPr lang="ar-EG" altLang="en-US" sz="60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3217</TotalTime>
  <Words>29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2024-04-21T17:55:07Z</dcterms:modified>
</cp:coreProperties>
</file>