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303" r:id="rId3"/>
    <p:sldId id="305" r:id="rId4"/>
    <p:sldId id="306" r:id="rId5"/>
    <p:sldId id="307" r:id="rId6"/>
    <p:sldId id="29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3"/>
            <p14:sldId id="305"/>
            <p14:sldId id="306"/>
            <p14:sldId id="307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66" d="100"/>
          <a:sy n="66" d="100"/>
        </p:scale>
        <p:origin x="56" y="6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4/21/2024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951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</a:rPr>
              <a:t>لسة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 فيه ف قلبك</a:t>
            </a:r>
            <a:endParaRPr lang="ar-EG" sz="66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85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</a:pPr>
            <a:r>
              <a:rPr lang="ar-EG" altLang="en-US" sz="6200" b="1" dirty="0">
                <a:latin typeface="Microsoft Sans Serif" panose="020B0604020202020204" pitchFamily="34" charset="0"/>
                <a:cs typeface="+mn-cs"/>
              </a:rPr>
              <a:t>1-</a:t>
            </a:r>
          </a:p>
          <a:p>
            <a:pPr algn="ctr">
              <a:spcBef>
                <a:spcPts val="0"/>
              </a:spcBef>
            </a:pPr>
            <a:r>
              <a:rPr lang="ar-EG" sz="6200" b="1" i="0" dirty="0">
                <a:solidFill>
                  <a:srgbClr val="000000"/>
                </a:solidFill>
                <a:effectLst/>
                <a:latin typeface="Helvetica Neue"/>
              </a:rPr>
              <a:t>لسه فيه في قلبك فيه لينا عندك </a:t>
            </a:r>
          </a:p>
          <a:p>
            <a:pPr algn="ctr">
              <a:spcBef>
                <a:spcPts val="0"/>
              </a:spcBef>
            </a:pPr>
            <a:r>
              <a:rPr lang="ar-EG" sz="6200" b="1" i="0" dirty="0">
                <a:solidFill>
                  <a:srgbClr val="000000"/>
                </a:solidFill>
                <a:effectLst/>
                <a:latin typeface="Helvetica Neue"/>
              </a:rPr>
              <a:t>كلام ووعود سهران عليها </a:t>
            </a:r>
            <a:r>
              <a:rPr lang="ar-EG" sz="6200" b="1" i="0" dirty="0" err="1">
                <a:solidFill>
                  <a:srgbClr val="000000"/>
                </a:solidFill>
                <a:effectLst/>
                <a:latin typeface="Helvetica Neue"/>
              </a:rPr>
              <a:t>يارب</a:t>
            </a:r>
            <a:br>
              <a:rPr lang="ar-EG" sz="6200" b="1" dirty="0"/>
            </a:br>
            <a:r>
              <a:rPr lang="ar-EG" sz="6200" b="1" i="0" dirty="0">
                <a:solidFill>
                  <a:srgbClr val="000000"/>
                </a:solidFill>
                <a:effectLst/>
                <a:latin typeface="Helvetica Neue"/>
              </a:rPr>
              <a:t>لسه </a:t>
            </a:r>
            <a:r>
              <a:rPr lang="ar-EG" sz="6200" b="1" i="0" dirty="0" err="1">
                <a:solidFill>
                  <a:srgbClr val="000000"/>
                </a:solidFill>
                <a:effectLst/>
                <a:latin typeface="Helvetica Neue"/>
              </a:rPr>
              <a:t>بتتأنى</a:t>
            </a:r>
            <a:r>
              <a:rPr lang="ar-EG" sz="6200" b="1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ar-EG" sz="6200" b="1" i="0" dirty="0" err="1">
                <a:solidFill>
                  <a:srgbClr val="000000"/>
                </a:solidFill>
                <a:effectLst/>
                <a:latin typeface="Helvetica Neue"/>
              </a:rPr>
              <a:t>وبتحب</a:t>
            </a:r>
            <a:r>
              <a:rPr lang="ar-EG" sz="6200" b="1" i="0" dirty="0">
                <a:solidFill>
                  <a:srgbClr val="000000"/>
                </a:solidFill>
                <a:effectLst/>
                <a:latin typeface="Helvetica Neue"/>
              </a:rPr>
              <a:t> بلدنا لسه ليك</a:t>
            </a:r>
          </a:p>
          <a:p>
            <a:pPr algn="ctr">
              <a:spcBef>
                <a:spcPts val="0"/>
              </a:spcBef>
            </a:pPr>
            <a:r>
              <a:rPr lang="ar-EG" sz="6200" b="1" i="0" dirty="0">
                <a:solidFill>
                  <a:srgbClr val="000000"/>
                </a:solidFill>
                <a:effectLst/>
                <a:latin typeface="Helvetica Neue"/>
              </a:rPr>
              <a:t> ناس في الأرض ديه </a:t>
            </a:r>
            <a:r>
              <a:rPr lang="ar-EG" sz="6200" b="1" i="0" dirty="0" err="1">
                <a:solidFill>
                  <a:srgbClr val="000000"/>
                </a:solidFill>
                <a:effectLst/>
                <a:latin typeface="Helvetica Neue"/>
              </a:rPr>
              <a:t>يارب</a:t>
            </a:r>
            <a:endParaRPr lang="en-US" altLang="en-US" sz="6200" b="1" dirty="0">
              <a:latin typeface="Microsoft Sans Serif" panose="020B0604020202020204" pitchFamily="34" charset="0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 eaLnBrk="1" hangingPunct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</a:rPr>
              <a:t>جايينلك وبنخلي نفوسنا لرؤياك </a:t>
            </a:r>
          </a:p>
          <a:p>
            <a:pPr algn="ctr" rtl="1" eaLnBrk="1" hangingPunct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ar-EG" sz="5000" b="1" i="0" dirty="0">
                <a:solidFill>
                  <a:srgbClr val="005024"/>
                </a:solidFill>
                <a:effectLst/>
                <a:latin typeface="Helvetica Neue"/>
              </a:rPr>
              <a:t>طالبين نعرف قصدك ونعيش في رضاك</a:t>
            </a:r>
            <a:br>
              <a:rPr lang="ar-EG" sz="5400" b="1" dirty="0">
                <a:solidFill>
                  <a:srgbClr val="005024"/>
                </a:solidFill>
              </a:rPr>
            </a:br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</a:rPr>
              <a:t>لسه ليك ناس </a:t>
            </a:r>
            <a:r>
              <a:rPr lang="en-US" sz="5400" b="1" i="0" dirty="0">
                <a:solidFill>
                  <a:srgbClr val="005024"/>
                </a:solidFill>
                <a:effectLst/>
                <a:latin typeface="Helvetica Neue"/>
              </a:rPr>
              <a:t> </a:t>
            </a:r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</a:rPr>
              <a:t>في الارض </a:t>
            </a:r>
            <a:endParaRPr lang="en-US" sz="5400" b="1" i="0" dirty="0">
              <a:solidFill>
                <a:srgbClr val="005024"/>
              </a:solidFill>
              <a:effectLst/>
              <a:latin typeface="Helvetica Neue"/>
            </a:endParaRPr>
          </a:p>
          <a:p>
            <a:pPr rtl="1">
              <a:lnSpc>
                <a:spcPct val="150000"/>
              </a:lnSpc>
            </a:pPr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</a:rPr>
              <a:t>يارب</a:t>
            </a:r>
            <a:r>
              <a:rPr lang="en-US" sz="5400" b="1" i="0" dirty="0">
                <a:solidFill>
                  <a:srgbClr val="005024"/>
                </a:solidFill>
                <a:effectLst/>
                <a:latin typeface="Helvetica Neue"/>
              </a:rPr>
              <a:t> </a:t>
            </a:r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</a:rPr>
              <a:t>يارب</a:t>
            </a:r>
            <a:r>
              <a:rPr lang="en-US" sz="5400" b="1" i="0" dirty="0">
                <a:solidFill>
                  <a:srgbClr val="005024"/>
                </a:solidFill>
                <a:effectLst/>
                <a:latin typeface="Helvetica Neue"/>
              </a:rPr>
              <a:t> </a:t>
            </a:r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</a:rPr>
              <a:t>يارب</a:t>
            </a:r>
            <a:endParaRPr lang="ar-EG" sz="54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  <a:p>
            <a:pPr rtl="1">
              <a:lnSpc>
                <a:spcPct val="150000"/>
              </a:lnSpc>
            </a:pPr>
            <a:endParaRPr lang="ar-EG" sz="54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  <a:p>
            <a:pPr algn="ctr" rtl="1" eaLnBrk="1" hangingPunct="1">
              <a:lnSpc>
                <a:spcPct val="150000"/>
              </a:lnSpc>
              <a:buFont typeface="Arial" panose="020B0604020202020204" pitchFamily="34" charset="0"/>
              <a:buNone/>
            </a:pPr>
            <a:endParaRPr lang="ar-EG" sz="54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9690104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</a:pPr>
            <a:r>
              <a:rPr lang="ar-EG" altLang="en-US" sz="6600" b="1" dirty="0">
                <a:latin typeface="Microsoft Sans Serif" panose="020B0604020202020204" pitchFamily="34" charset="0"/>
                <a:cs typeface="+mn-cs"/>
              </a:rPr>
              <a:t>2-</a:t>
            </a:r>
          </a:p>
          <a:p>
            <a:pPr algn="ctr">
              <a:spcBef>
                <a:spcPts val="0"/>
              </a:spcBef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اسكب أنات أحشاء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</a:rPr>
              <a:t>رأفات</a:t>
            </a:r>
            <a:endParaRPr lang="ar-EG" sz="6600" b="1" i="0" dirty="0">
              <a:solidFill>
                <a:srgbClr val="000000"/>
              </a:solidFill>
              <a:effectLst/>
              <a:latin typeface="Helvetica Neue"/>
            </a:endParaRPr>
          </a:p>
          <a:p>
            <a:pPr algn="ctr">
              <a:spcBef>
                <a:spcPts val="0"/>
              </a:spcBef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 هد بصلوات جبال المستحيل</a:t>
            </a:r>
            <a:br>
              <a:rPr lang="ar-EG" sz="6600" b="1" dirty="0"/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نهدم ظنون نهزم حصون</a:t>
            </a:r>
          </a:p>
          <a:p>
            <a:pPr algn="ctr">
              <a:spcBef>
                <a:spcPts val="0"/>
              </a:spcBef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 نأسر أفكار لطاعة المسيح</a:t>
            </a:r>
            <a:endParaRPr lang="en-US" altLang="en-US" sz="6600" b="1" dirty="0">
              <a:latin typeface="Microsoft Sans Serif" panose="020B0604020202020204" pitchFamily="34" charset="0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4093725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 eaLnBrk="1" hangingPunct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</a:rPr>
              <a:t>جايينلك وبنخلي نفوسنا لرؤياك </a:t>
            </a:r>
          </a:p>
          <a:p>
            <a:pPr algn="ctr" rtl="1" eaLnBrk="1" hangingPunct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ar-EG" sz="5000" b="1" i="0" dirty="0">
                <a:solidFill>
                  <a:srgbClr val="005024"/>
                </a:solidFill>
                <a:effectLst/>
                <a:latin typeface="Helvetica Neue"/>
              </a:rPr>
              <a:t>طالبين نعرف قصدك ونعيش في رضاك</a:t>
            </a:r>
            <a:br>
              <a:rPr lang="ar-EG" sz="5400" b="1" dirty="0">
                <a:solidFill>
                  <a:srgbClr val="005024"/>
                </a:solidFill>
              </a:rPr>
            </a:br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</a:rPr>
              <a:t>لسه ليك ناس </a:t>
            </a:r>
            <a:r>
              <a:rPr lang="en-US" sz="5400" b="1" i="0" dirty="0">
                <a:solidFill>
                  <a:srgbClr val="005024"/>
                </a:solidFill>
                <a:effectLst/>
                <a:latin typeface="Helvetica Neue"/>
              </a:rPr>
              <a:t> </a:t>
            </a:r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</a:rPr>
              <a:t>في الارض </a:t>
            </a:r>
            <a:endParaRPr lang="en-US" sz="5400" b="1" i="0" dirty="0">
              <a:solidFill>
                <a:srgbClr val="005024"/>
              </a:solidFill>
              <a:effectLst/>
              <a:latin typeface="Helvetica Neue"/>
            </a:endParaRPr>
          </a:p>
          <a:p>
            <a:pPr rtl="1">
              <a:lnSpc>
                <a:spcPct val="150000"/>
              </a:lnSpc>
            </a:pPr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</a:rPr>
              <a:t>يارب</a:t>
            </a:r>
            <a:r>
              <a:rPr lang="en-US" sz="5400" b="1" i="0" dirty="0">
                <a:solidFill>
                  <a:srgbClr val="005024"/>
                </a:solidFill>
                <a:effectLst/>
                <a:latin typeface="Helvetica Neue"/>
              </a:rPr>
              <a:t> </a:t>
            </a:r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</a:rPr>
              <a:t>يارب</a:t>
            </a:r>
            <a:r>
              <a:rPr lang="en-US" sz="5400" b="1" i="0" dirty="0">
                <a:solidFill>
                  <a:srgbClr val="005024"/>
                </a:solidFill>
                <a:effectLst/>
                <a:latin typeface="Helvetica Neue"/>
              </a:rPr>
              <a:t> </a:t>
            </a:r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</a:rPr>
              <a:t>يارب</a:t>
            </a:r>
            <a:endParaRPr lang="ar-EG" sz="54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  <a:p>
            <a:pPr rtl="1">
              <a:lnSpc>
                <a:spcPct val="150000"/>
              </a:lnSpc>
            </a:pPr>
            <a:endParaRPr lang="ar-EG" sz="54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  <a:p>
            <a:pPr algn="ctr" rtl="1" eaLnBrk="1" hangingPunct="1">
              <a:lnSpc>
                <a:spcPct val="150000"/>
              </a:lnSpc>
              <a:buFont typeface="Arial" panose="020B0604020202020204" pitchFamily="34" charset="0"/>
              <a:buNone/>
            </a:pPr>
            <a:endParaRPr lang="ar-EG" sz="54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9301757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3225</TotalTime>
  <Words>93</Words>
  <Application>Microsoft Office PowerPoint</Application>
  <PresentationFormat>On-screen Show (4:3)</PresentationFormat>
  <Paragraphs>18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Helvetica Neue</vt:lpstr>
      <vt:lpstr>Microsoft Sans Serif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247</cp:revision>
  <dcterms:created xsi:type="dcterms:W3CDTF">2021-12-07T14:30:00Z</dcterms:created>
  <dcterms:modified xsi:type="dcterms:W3CDTF">2024-04-21T17:54:11Z</dcterms:modified>
</cp:coreProperties>
</file>