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5" r:id="rId4"/>
    <p:sldId id="306" r:id="rId5"/>
    <p:sldId id="30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5"/>
            <p14:sldId id="306"/>
            <p14:sldId id="3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56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لسة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فيه ف قلبك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ar-EG" altLang="en-US" sz="6200" b="1" dirty="0">
                <a:latin typeface="Microsoft Sans Serif" panose="020B0604020202020204" pitchFamily="34" charset="0"/>
                <a:cs typeface="+mn-cs"/>
              </a:rPr>
              <a:t>1-</a:t>
            </a:r>
          </a:p>
          <a:p>
            <a:pPr algn="ctr">
              <a:spcBef>
                <a:spcPts val="0"/>
              </a:spcBef>
            </a:pPr>
            <a:r>
              <a:rPr lang="ar-EG" sz="6200" b="1" i="0" dirty="0">
                <a:solidFill>
                  <a:srgbClr val="000000"/>
                </a:solidFill>
                <a:effectLst/>
                <a:latin typeface="Helvetica Neue"/>
              </a:rPr>
              <a:t>لسه فيه في قلبك فيه لينا عندك </a:t>
            </a:r>
          </a:p>
          <a:p>
            <a:pPr algn="ctr">
              <a:spcBef>
                <a:spcPts val="0"/>
              </a:spcBef>
            </a:pPr>
            <a:r>
              <a:rPr lang="ar-EG" sz="6200" b="1" i="0" dirty="0">
                <a:solidFill>
                  <a:srgbClr val="000000"/>
                </a:solidFill>
                <a:effectLst/>
                <a:latin typeface="Helvetica Neue"/>
              </a:rPr>
              <a:t>كلام ووعود سهران عليها </a:t>
            </a:r>
            <a:r>
              <a:rPr lang="ar-EG" sz="6200" b="1" i="0" dirty="0" err="1">
                <a:solidFill>
                  <a:srgbClr val="000000"/>
                </a:solidFill>
                <a:effectLst/>
                <a:latin typeface="Helvetica Neue"/>
              </a:rPr>
              <a:t>يارب</a:t>
            </a:r>
            <a:br>
              <a:rPr lang="ar-EG" sz="6200" b="1" dirty="0"/>
            </a:br>
            <a:r>
              <a:rPr lang="ar-EG" sz="6200" b="1" i="0" dirty="0">
                <a:solidFill>
                  <a:srgbClr val="000000"/>
                </a:solidFill>
                <a:effectLst/>
                <a:latin typeface="Helvetica Neue"/>
              </a:rPr>
              <a:t>لسه </a:t>
            </a:r>
            <a:r>
              <a:rPr lang="ar-EG" sz="6200" b="1" i="0" dirty="0" err="1">
                <a:solidFill>
                  <a:srgbClr val="000000"/>
                </a:solidFill>
                <a:effectLst/>
                <a:latin typeface="Helvetica Neue"/>
              </a:rPr>
              <a:t>بتتأنى</a:t>
            </a:r>
            <a:r>
              <a:rPr lang="ar-EG" sz="6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200" b="1" i="0" dirty="0" err="1">
                <a:solidFill>
                  <a:srgbClr val="000000"/>
                </a:solidFill>
                <a:effectLst/>
                <a:latin typeface="Helvetica Neue"/>
              </a:rPr>
              <a:t>وبتحب</a:t>
            </a:r>
            <a:r>
              <a:rPr lang="ar-EG" sz="6200" b="1" i="0" dirty="0">
                <a:solidFill>
                  <a:srgbClr val="000000"/>
                </a:solidFill>
                <a:effectLst/>
                <a:latin typeface="Helvetica Neue"/>
              </a:rPr>
              <a:t> بلدنا لسه ليك</a:t>
            </a:r>
          </a:p>
          <a:p>
            <a:pPr algn="ctr">
              <a:spcBef>
                <a:spcPts val="0"/>
              </a:spcBef>
            </a:pPr>
            <a:r>
              <a:rPr lang="ar-EG" sz="6200" b="1" i="0" dirty="0">
                <a:solidFill>
                  <a:srgbClr val="000000"/>
                </a:solidFill>
                <a:effectLst/>
                <a:latin typeface="Helvetica Neue"/>
              </a:rPr>
              <a:t> ناس في الأرض ديه </a:t>
            </a:r>
            <a:r>
              <a:rPr lang="ar-EG" sz="6200" b="1" i="0" dirty="0" err="1">
                <a:solidFill>
                  <a:srgbClr val="000000"/>
                </a:solidFill>
                <a:effectLst/>
                <a:latin typeface="Helvetica Neue"/>
              </a:rPr>
              <a:t>يارب</a:t>
            </a:r>
            <a:endParaRPr lang="en-US" altLang="en-US" sz="6200" b="1" dirty="0">
              <a:latin typeface="Microsoft Sans Serif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جايينلك وبنخلي نفوسنا لرؤياك </a:t>
            </a:r>
          </a:p>
          <a:p>
            <a:pPr algn="ctr" rtl="1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</a:rPr>
              <a:t>طالبين نعرف قصدك ونعيش في رضاك</a:t>
            </a:r>
            <a:br>
              <a:rPr lang="ar-EG" sz="5400" b="1" dirty="0">
                <a:solidFill>
                  <a:srgbClr val="005024"/>
                </a:solidFill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لسه ليك ناس </a:t>
            </a:r>
            <a:r>
              <a:rPr lang="en-US" sz="54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في الارض </a:t>
            </a:r>
            <a:endParaRPr lang="en-US" sz="54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يارب</a:t>
            </a:r>
            <a:r>
              <a:rPr lang="en-US" sz="54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يارب</a:t>
            </a:r>
            <a:r>
              <a:rPr lang="en-US" sz="54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يارب</a:t>
            </a: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rtl="1">
              <a:lnSpc>
                <a:spcPct val="150000"/>
              </a:lnSpc>
            </a:pP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69010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ar-EG" altLang="en-US" sz="6600" b="1" dirty="0">
                <a:latin typeface="Microsoft Sans Serif" panose="020B0604020202020204" pitchFamily="34" charset="0"/>
                <a:cs typeface="+mn-cs"/>
              </a:rPr>
              <a:t>2-</a:t>
            </a:r>
          </a:p>
          <a:p>
            <a:pPr algn="ctr"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اسكب أنات أحشاء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رأفات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هد بصلوات جبال المستحيل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نهدم ظنون نهزم حصون</a:t>
            </a:r>
          </a:p>
          <a:p>
            <a:pPr algn="ctr"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نأسر أفكار لطاعة المسيح</a:t>
            </a:r>
            <a:endParaRPr lang="en-US" altLang="en-US" sz="6600" b="1" dirty="0">
              <a:latin typeface="Microsoft Sans Serif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09372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جايينلك وبنخلي نفوسنا لرؤياك </a:t>
            </a:r>
          </a:p>
          <a:p>
            <a:pPr algn="ctr" rtl="1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ar-EG" sz="5000" b="1" i="0" dirty="0">
                <a:solidFill>
                  <a:srgbClr val="005024"/>
                </a:solidFill>
                <a:effectLst/>
                <a:latin typeface="Helvetica Neue"/>
              </a:rPr>
              <a:t>طالبين نعرف قصدك ونعيش في رضاك</a:t>
            </a:r>
            <a:br>
              <a:rPr lang="ar-EG" sz="5400" b="1" dirty="0">
                <a:solidFill>
                  <a:srgbClr val="005024"/>
                </a:solidFill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لسه ليك ناس </a:t>
            </a:r>
            <a:r>
              <a:rPr lang="en-US" sz="54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في الارض </a:t>
            </a:r>
            <a:endParaRPr lang="en-US" sz="5400" b="1" i="0" dirty="0">
              <a:solidFill>
                <a:srgbClr val="005024"/>
              </a:solidFill>
              <a:effectLst/>
              <a:latin typeface="Helvetica Neue"/>
            </a:endParaRPr>
          </a:p>
          <a:p>
            <a:pPr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يارب</a:t>
            </a:r>
            <a:r>
              <a:rPr lang="en-US" sz="54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يارب</a:t>
            </a:r>
            <a:r>
              <a:rPr lang="en-US" sz="54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</a:rPr>
              <a:t>يارب</a:t>
            </a: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rtl="1">
              <a:lnSpc>
                <a:spcPct val="150000"/>
              </a:lnSpc>
            </a:pP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3017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3225</TotalTime>
  <Words>93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Microsoft Sans 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2024-04-21T17:54:11Z</dcterms:modified>
</cp:coreProperties>
</file>