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52" y="5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لست أحتاج سواك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1-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لست أحتاج سواك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اجعلن عيني تراك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وتطيل في رؤياك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حبيبي يا يسوع</a:t>
            </a: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حبك كفايتي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ورضاك طلبتي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والمكوث قربك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راحتي و لذتي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2-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فاض شوقه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 من صنعته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وحدك ملكته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حبيبي يا يسوع</a:t>
            </a: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72414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حبك كفايتي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ورضاك طلبتي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والمكوث قربك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راحتي و لذتي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04816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altLang="en-US" sz="7200" b="1" dirty="0">
                <a:ea typeface="Calibri" panose="020F0502020204030204" pitchFamily="34" charset="0"/>
                <a:cs typeface="+mn-cs"/>
              </a:rPr>
              <a:t>3-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أنت كنزي الوحيد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وسلامي الأكيد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أنت حقا ما أريد 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حبيبي يا يسوع</a:t>
            </a:r>
            <a:endParaRPr lang="ar-EG" altLang="en-US" sz="72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2412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حبك كفايتي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ورضاك طلبتي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والمكوث قربك </a:t>
            </a:r>
          </a:p>
          <a:p>
            <a:pPr algn="ctr" rtl="1" eaLnBrk="1" hangingPunct="1">
              <a:buFont typeface="Arial" panose="020B0604020202020204" pitchFamily="34" charset="0"/>
              <a:buNone/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راحتي و لذتي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62715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94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2024-04-21T18:46:42Z</dcterms:modified>
</cp:coreProperties>
</file>