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64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نرفع ذبيحة الحمد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نرفع ذبيحة الحمد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نسبحك بطيبة القلب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نشيدنا بهجة قلوبنا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ونبع سرورنا</a:t>
            </a:r>
          </a:p>
          <a:p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نعيد لك نحتفل بك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199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أنت جالس وسط تسبيحنا تغمر بمجدك حياتنا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عزنا بك يا إلهنا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أبهج حضورك</a:t>
            </a: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2578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نعيد لك نحتفل بك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199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0751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نعرف عظم قوتك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نشهد ما أهيب أعمالك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بقوة روحك تعمل في وسطنا صانعاً عجائب</a:t>
            </a: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208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نعيد لك نحتفل بك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199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2695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</TotalTime>
  <Words>93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2024-04-21T18:44:01Z</dcterms:modified>
</cp:coreProperties>
</file>