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25" r:id="rId3"/>
    <p:sldId id="346" r:id="rId4"/>
    <p:sldId id="347" r:id="rId5"/>
    <p:sldId id="348" r:id="rId6"/>
    <p:sldId id="349" r:id="rId7"/>
    <p:sldId id="350" r:id="rId8"/>
    <p:sldId id="29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69" d="100"/>
          <a:sy n="69" d="100"/>
        </p:scale>
        <p:origin x="56" y="15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791841"/>
            <a:ext cx="8763000" cy="2941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ترنيمة</a:t>
            </a:r>
          </a:p>
          <a:p>
            <a:pPr algn="ctr">
              <a:lnSpc>
                <a:spcPct val="150000"/>
              </a:lnSpc>
            </a:pPr>
            <a:r>
              <a:rPr lang="ar-SA" sz="8000" b="1" dirty="0">
                <a:latin typeface="Arial" charset="0"/>
                <a:cs typeface="Arial" charset="0"/>
              </a:rPr>
              <a:t>لما دعاني ربي</a:t>
            </a:r>
            <a:endParaRPr lang="ar-EG" sz="8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53379"/>
            <a:ext cx="9144000" cy="5490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latin typeface="Arial" charset="0"/>
                <a:cs typeface="Arial" charset="0"/>
              </a:rPr>
              <a:t>1-</a:t>
            </a:r>
            <a:r>
              <a:rPr lang="ar-EG" sz="4800" b="1" dirty="0">
                <a:latin typeface="Arial" charset="0"/>
                <a:cs typeface="Arial" charset="0"/>
              </a:rPr>
              <a:t> 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لَمَّا دَعَانِي رَبِّي  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وقال لِي تعَالَ ارتاحْ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أنا عَندِي سَلامَــك 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عَندِي لَك أفْــــــرَاحْ</a:t>
            </a:r>
            <a:endParaRPr lang="ar-EG" sz="6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4332"/>
            <a:ext cx="9144000" cy="79666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>
                <a:latin typeface="Arial" charset="0"/>
                <a:cs typeface="Arial" charset="0"/>
              </a:rPr>
              <a:t>(مَال الهَم يسُــودَك 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latin typeface="Arial" charset="0"/>
                <a:cs typeface="Arial" charset="0"/>
              </a:rPr>
              <a:t>ليه بيحْنِي عُـــــودَك)2</a:t>
            </a:r>
            <a:br>
              <a:rPr lang="ar-EG" sz="6600" b="1" dirty="0">
                <a:latin typeface="Arial" charset="0"/>
                <a:cs typeface="Arial" charset="0"/>
              </a:rPr>
            </a:br>
            <a:r>
              <a:rPr lang="ar-EG" sz="6600" b="1" dirty="0">
                <a:latin typeface="Arial" charset="0"/>
                <a:cs typeface="Arial" charset="0"/>
              </a:rPr>
              <a:t>خلِّيني أمسِكْ إيدَك 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latin typeface="Arial" charset="0"/>
                <a:cs typeface="Arial" charset="0"/>
              </a:rPr>
              <a:t>(وامَشِّيك بفَــــــلاحْ)2</a:t>
            </a:r>
            <a:br>
              <a:rPr lang="ar-EG" sz="6600" b="1" dirty="0">
                <a:latin typeface="Arial" charset="0"/>
                <a:cs typeface="Arial" charset="0"/>
              </a:rPr>
            </a:br>
            <a:endParaRPr lang="ar-EG" sz="8800" b="1" dirty="0"/>
          </a:p>
        </p:txBody>
      </p:sp>
    </p:spTree>
    <p:extLst>
      <p:ext uri="{BB962C8B-B14F-4D97-AF65-F5344CB8AC3E}">
        <p14:creationId xmlns:p14="http://schemas.microsoft.com/office/powerpoint/2010/main" val="10476783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76200"/>
            <a:ext cx="9144000" cy="75215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>
                <a:latin typeface="Arial" charset="0"/>
                <a:cs typeface="Arial" charset="0"/>
              </a:rPr>
              <a:t>2-</a:t>
            </a:r>
            <a:r>
              <a:rPr lang="ar-EG" sz="4800" b="1" dirty="0">
                <a:latin typeface="Arial" charset="0"/>
                <a:cs typeface="Arial" charset="0"/>
              </a:rPr>
              <a:t> 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لَمَّا سمِعْت صُوتُه 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0000"/>
                </a:solidFill>
                <a:latin typeface="Helvetica Neue"/>
              </a:rPr>
              <a:t>   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قلت لُه يا رَبِّــــــي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كيف بتنادِي عَلَيَّ   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وأنا مِش طايِق ذنبِي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</a:br>
            <a:endParaRPr lang="ar-EG" sz="6600" b="1" dirty="0"/>
          </a:p>
        </p:txBody>
      </p:sp>
    </p:spTree>
    <p:extLst>
      <p:ext uri="{BB962C8B-B14F-4D97-AF65-F5344CB8AC3E}">
        <p14:creationId xmlns:p14="http://schemas.microsoft.com/office/powerpoint/2010/main" val="7455305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4332"/>
            <a:ext cx="9144000" cy="79666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>
                <a:latin typeface="Arial" charset="0"/>
                <a:cs typeface="Arial" charset="0"/>
              </a:rPr>
              <a:t>(قال لِي دَمِّي يطَهَّر 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latin typeface="Arial" charset="0"/>
                <a:cs typeface="Arial" charset="0"/>
              </a:rPr>
              <a:t>مِنْ كُلِّ الشُّــــرورْ)2</a:t>
            </a:r>
            <a:br>
              <a:rPr lang="ar-EG" sz="6600" b="1" dirty="0">
                <a:latin typeface="Arial" charset="0"/>
                <a:cs typeface="Arial" charset="0"/>
              </a:rPr>
            </a:br>
            <a:r>
              <a:rPr lang="ar-EG" sz="6600" b="1" dirty="0">
                <a:latin typeface="Arial" charset="0"/>
                <a:cs typeface="Arial" charset="0"/>
              </a:rPr>
              <a:t>أنا باحِبّ الفَاجِــــر 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latin typeface="Arial" charset="0"/>
                <a:cs typeface="Arial" charset="0"/>
              </a:rPr>
              <a:t>(وأخْرِجُه لِلنُّـــورْ)2</a:t>
            </a:r>
            <a:br>
              <a:rPr lang="ar-EG" sz="6600" b="1" dirty="0">
                <a:latin typeface="Arial" charset="0"/>
                <a:cs typeface="Arial" charset="0"/>
              </a:rPr>
            </a:br>
            <a:endParaRPr lang="ar-EG" sz="8800" b="1" dirty="0"/>
          </a:p>
        </p:txBody>
      </p:sp>
    </p:spTree>
    <p:extLst>
      <p:ext uri="{BB962C8B-B14F-4D97-AF65-F5344CB8AC3E}">
        <p14:creationId xmlns:p14="http://schemas.microsoft.com/office/powerpoint/2010/main" val="33897386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97948"/>
            <a:ext cx="9144000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>
                <a:latin typeface="Arial" charset="0"/>
                <a:cs typeface="Arial" charset="0"/>
              </a:rPr>
              <a:t>3-</a:t>
            </a:r>
            <a:r>
              <a:rPr lang="ar-EG" sz="4800" b="1" dirty="0">
                <a:latin typeface="Arial" charset="0"/>
                <a:cs typeface="Arial" charset="0"/>
              </a:rPr>
              <a:t> 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قلبي ساعِتْهَا اتهَلَّل   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وامْتلا بالـــــرُّوح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لَمَّا سمِعْت كَلامُـــــــه  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وشُفت المَجْرُوح</a:t>
            </a:r>
            <a:endParaRPr lang="ar-EG" sz="6600" b="1" dirty="0"/>
          </a:p>
        </p:txBody>
      </p:sp>
    </p:spTree>
    <p:extLst>
      <p:ext uri="{BB962C8B-B14F-4D97-AF65-F5344CB8AC3E}">
        <p14:creationId xmlns:p14="http://schemas.microsoft.com/office/powerpoint/2010/main" val="4997793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4332"/>
            <a:ext cx="9144000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>
                <a:latin typeface="Arial" charset="0"/>
                <a:cs typeface="Arial" charset="0"/>
              </a:rPr>
              <a:t>(يا رَبِّي باحِبَّك </a:t>
            </a:r>
          </a:p>
          <a:p>
            <a:pPr algn="ctr" rtl="1">
              <a:lnSpc>
                <a:spcPct val="150000"/>
              </a:lnSpc>
            </a:pPr>
            <a:r>
              <a:rPr lang="ar-EG" sz="6600" b="1">
                <a:latin typeface="Arial" charset="0"/>
                <a:cs typeface="Arial" charset="0"/>
              </a:rPr>
              <a:t>وهاعيش لك طول عُمْرِي)2</a:t>
            </a:r>
            <a:br>
              <a:rPr lang="ar-EG" sz="6600" b="1">
                <a:latin typeface="Arial" charset="0"/>
                <a:cs typeface="Arial" charset="0"/>
              </a:rPr>
            </a:br>
            <a:r>
              <a:rPr lang="ar-EG" sz="6600" b="1">
                <a:latin typeface="Arial" charset="0"/>
                <a:cs typeface="Arial" charset="0"/>
              </a:rPr>
              <a:t>هافضَل أرَنِّــم واهْتِف   </a:t>
            </a:r>
          </a:p>
          <a:p>
            <a:pPr algn="ctr" rtl="1">
              <a:lnSpc>
                <a:spcPct val="150000"/>
              </a:lnSpc>
            </a:pPr>
            <a:r>
              <a:rPr lang="ar-EG" sz="6600" b="1">
                <a:latin typeface="Arial" charset="0"/>
                <a:cs typeface="Arial" charset="0"/>
              </a:rPr>
              <a:t>(وأسَلِّم لَك أمْرِي)2</a:t>
            </a:r>
            <a:endParaRPr lang="ar-EG" sz="8800" b="1" dirty="0"/>
          </a:p>
        </p:txBody>
      </p:sp>
    </p:spTree>
    <p:extLst>
      <p:ext uri="{BB962C8B-B14F-4D97-AF65-F5344CB8AC3E}">
        <p14:creationId xmlns:p14="http://schemas.microsoft.com/office/powerpoint/2010/main" val="28323494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900</TotalTime>
  <Words>108</Words>
  <Application>Microsoft Office PowerPoint</Application>
  <PresentationFormat>On-screen Show (4:3)</PresentationFormat>
  <Paragraphs>20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Helvetica Neue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116</cp:revision>
  <dcterms:created xsi:type="dcterms:W3CDTF">2021-12-07T14:30:00Z</dcterms:created>
  <dcterms:modified xsi:type="dcterms:W3CDTF">2024-04-21T18:43:06Z</dcterms:modified>
</cp:coreProperties>
</file>