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277" r:id="rId4"/>
    <p:sldId id="304" r:id="rId5"/>
    <p:sldId id="305" r:id="rId6"/>
    <p:sldId id="306" r:id="rId7"/>
    <p:sldId id="310" r:id="rId8"/>
    <p:sldId id="30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10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لما هموم القلب تزيد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لما هموم القلب تزيد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والتفكير البشري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بيكتر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لما الحمل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بيبقي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شديد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سلم كل الآمر في إيد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رب المجد وهو يدبر</a:t>
            </a:r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لا تنسى القول المكتوب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سلمنا فصرنا نحمل</a:t>
            </a:r>
            <a:br>
              <a:rPr lang="ar-EG" sz="8000" b="1" dirty="0">
                <a:solidFill>
                  <a:srgbClr val="005024"/>
                </a:solidFill>
              </a:rPr>
            </a:b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بعد مرور الوقت تنول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فهمي وعلمي وكل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ماعندي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 الاذرع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هتكون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محمول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آمنت تشاهد مجدي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1429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لا تنسى القول المكتوب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سلمنا فصرنا نحمل</a:t>
            </a:r>
            <a:br>
              <a:rPr lang="ar-EG" sz="8000" b="1" dirty="0">
                <a:solidFill>
                  <a:srgbClr val="005024"/>
                </a:solidFill>
              </a:rPr>
            </a:b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76942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لاتعطي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لعدوك ثغرة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يلعب بالفكر المحتار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كل مناه يحفر لك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حفرة ويولع قلبك بالنار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68692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ليه دايماً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بتخاف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من بكره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سلم ليسوع الأفكار</a:t>
            </a:r>
          </a:p>
          <a:p>
            <a:pPr>
              <a:lnSpc>
                <a:spcPct val="150000"/>
              </a:lnSpc>
            </a:pP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>
                <a:cs typeface="+mn-cs"/>
              </a:rPr>
            </a:br>
            <a:br>
              <a:rPr lang="ar-EG" sz="8000" b="1" dirty="0">
                <a:cs typeface="+mn-cs"/>
              </a:rPr>
            </a:b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6561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لا تنسى القول المكتوب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سلمنا فصرنا نحمل</a:t>
            </a:r>
            <a:br>
              <a:rPr lang="ar-EG" sz="8000" b="1" dirty="0">
                <a:solidFill>
                  <a:srgbClr val="005024"/>
                </a:solidFill>
              </a:rPr>
            </a:b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9833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3247</TotalTime>
  <Words>131</Words>
  <Application>Microsoft Office PowerPoint</Application>
  <PresentationFormat>عرض على الشاشة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253</cp:revision>
  <dcterms:created xsi:type="dcterms:W3CDTF">2021-12-07T14:30:00Z</dcterms:created>
  <dcterms:modified xsi:type="dcterms:W3CDTF">2022-12-23T09:52:53Z</dcterms:modified>
</cp:coreProperties>
</file>