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03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49" d="100"/>
          <a:sy n="49" d="100"/>
        </p:scale>
        <p:origin x="52" y="5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لنسجد امامك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لنسجد أمامك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تسبيحك سر نصرنا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نعلي مجدك نعلن ملكك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فاسمك </a:t>
            </a:r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يسوع أنت الإله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3230</TotalTime>
  <Words>19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254</cp:revision>
  <dcterms:created xsi:type="dcterms:W3CDTF">2021-12-07T14:30:00Z</dcterms:created>
  <dcterms:modified xsi:type="dcterms:W3CDTF">2024-04-21T18:34:19Z</dcterms:modified>
</cp:coreProperties>
</file>