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كانَ غيرُكَ سيدي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(لوْ كانَ غيْرُكَ سَيِّدي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وَسْطَ الذِّئابِ وَالاِضْطِرامْ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مَنْ كُنتُ فيهِ سأحْتَمــي  أحيــــــــا بأمْنِهِ وَالسَّلامْ)2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248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يَسُـــــــــوع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لِمَنْ سِوَاكَ أذهَبُ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وَمَنْ سِــوَاكَ يَنفَعُ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النَّفسُ ليْسَتْ تَهْدَأُ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(مالَم إلَيْكَ تَرْجِعُ)2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463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(لوْ كانَ غيْرُكَ سَيِّدي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لوْ غيْرُكَ امتلكَ الكَيان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مِنْ أيْنَ كُنتُ سَأعْــرِفُ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تِلكَ المَحَبَّةَ وَالحَنانْ)2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يَسُـــــــــوع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لِمَنْ سِوَاكَ أذهَبُ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وَمَنْ سِــوَاكَ يَنفَعُ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النَّفسُ ليْسَتْ تَهْدَأُ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(مالَم إلَيْكَ تَرْجِعُ)2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(لوْ كانَ غيْرُكَ سَيِّدي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لوْ كانَ بـي يَتَحَكَّمُ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مِنْ أيْنَ كُنْتُ سَأُرْحَـــمُ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فأنتَ وَحْدَكَ تَرْحَمُ)2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24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يَسُـــــــــوع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لِمَنْ سِوَاكَ أذهَبُ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وَمَنْ سِــوَاكَ يَنفَعُ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النَّفسُ ليْسَتْ تَهْدَأُ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(مالَم إلَيْكَ تَرْجِعُ)2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60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(لوْ كانَ غيْرُكَ سَيِّدي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لوْ كُنتُ مِنْهُ أُقَوَّمُ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مِنْ أيْنَ كُنْتُ سَأُرْفَــــعُ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وَبِذا المَقامِ أُكَرَّمُ)</a:t>
            </a:r>
          </a:p>
        </p:txBody>
      </p:sp>
    </p:spTree>
    <p:extLst>
      <p:ext uri="{BB962C8B-B14F-4D97-AF65-F5344CB8AC3E}">
        <p14:creationId xmlns:p14="http://schemas.microsoft.com/office/powerpoint/2010/main" val="281903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يَسُـــــــــوع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لِمَنْ سِوَاكَ أذهَبُ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وَمَنْ سِــوَاكَ يَنفَعُ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النَّفسُ ليْسَتْ تَهْدَأُ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(مالَم إلَيْكَ تَرْجِعُ)2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489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(لوْ كانَ غيْرُكَ سَيِّدي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وَأنا أهيمُ مُشَـــــــرَّدَا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بَيْنَ الدُّروبِ بِحَيْــــرَةٍ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مَنْ بي يُسَافِرُ مُرْشِدَا)2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250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يَسُـــــــــوع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لِمَنْ سِوَاكَ أذهَبُ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وَمَنْ سِــوَاكَ يَنفَعُ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النَّفسُ ليْسَتْ تَهْدَأُ  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(مالَم إلَيْكَ تَرْجِعُ)2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54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3783</TotalTime>
  <Words>209</Words>
  <Application>Microsoft Office PowerPoint</Application>
  <PresentationFormat>عرض على الشاشة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311</cp:revision>
  <dcterms:created xsi:type="dcterms:W3CDTF">2021-12-07T14:30:00Z</dcterms:created>
  <dcterms:modified xsi:type="dcterms:W3CDTF">2024-03-30T16:26:48Z</dcterms:modified>
</cp:coreProperties>
</file>