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لم يحبني المسيح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7200" b="1" dirty="0">
                <a:cs typeface="+mn-cs"/>
              </a:rPr>
              <a:t>5-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لم يحبني الذي </a:t>
            </a:r>
          </a:p>
          <a:p>
            <a:pPr algn="ctr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كلل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بالأشواك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إذا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مقيدا </a:t>
            </a:r>
          </a:p>
          <a:p>
            <a:pPr algn="ctr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وهدة الهلاك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57863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فالشكر مني واجب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مادمت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الحياة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لمن فدي نفسي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ومن قد جاد بالنجاة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29206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5400" b="1" dirty="0">
                <a:cs typeface="+mn-cs"/>
              </a:rPr>
              <a:t>1-</a:t>
            </a:r>
            <a:endParaRPr lang="ar-EG" altLang="en-US" sz="7200" b="1" dirty="0">
              <a:cs typeface="+mn-cs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 لو لم يحبني المسيح</a:t>
            </a:r>
            <a:endParaRPr lang="ar-EG" sz="7200" b="1" i="0" dirty="0">
              <a:solidFill>
                <a:srgbClr val="000000"/>
              </a:solidFill>
              <a:effectLst/>
              <a:cs typeface="+mn-cs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 ما كان أشقاني</a:t>
            </a:r>
            <a:b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خلصني ذاك الذبيح </a:t>
            </a:r>
            <a:endParaRPr lang="ar-EG" sz="7200" b="1" i="0" dirty="0">
              <a:solidFill>
                <a:srgbClr val="000000"/>
              </a:solidFill>
              <a:effectLst/>
              <a:cs typeface="+mn-cs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بدمه القاني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فالشكر مني واجب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مادمت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الحياة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لمن فدي نفسي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ومن قد جاد بالنجاة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7200" b="1" dirty="0">
                <a:cs typeface="+mn-cs"/>
              </a:rPr>
              <a:t>2-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لم يحبني الرحيم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إذ مات عن ذنبي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 أنتظر دار النعيم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لقي الرب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1013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فالشكر مني واجب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مادمت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الحياة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لمن فدي نفسي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ومن قد جاد بالنجاة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7382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7200" b="1" dirty="0">
                <a:cs typeface="+mn-cs"/>
              </a:rPr>
              <a:t>3-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لو لم يحبني القدير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من غلب الجحيم</a:t>
            </a:r>
            <a:b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أمسيت كالعبد الأسير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في قبضة الرجيم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6299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فالشكر مني واجب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مادمت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الحياة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لمن فدي نفسي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ومن قد جاد بالنجاة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0095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7200" b="1" dirty="0">
                <a:cs typeface="+mn-cs"/>
              </a:rPr>
              <a:t>4-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</a:t>
            </a:r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لو لم يحبني الغفور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كنت مع الأشرار</a:t>
            </a:r>
            <a:b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أبقي إلي دهر الدهور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cs typeface="+mn-cs"/>
              </a:rPr>
              <a:t> معذبا بالنار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756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فالشكر مني واجب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مادمت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الحياة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لمن فدي نفسي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ومن قد جاد بالنجاة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68422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3236</TotalTime>
  <Words>167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2024-04-21T18:29:24Z</dcterms:modified>
</cp:coreProperties>
</file>