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3" r:id="rId3"/>
    <p:sldId id="304" r:id="rId4"/>
    <p:sldId id="306" r:id="rId5"/>
    <p:sldId id="307" r:id="rId6"/>
    <p:sldId id="308" r:id="rId7"/>
    <p:sldId id="309" r:id="rId8"/>
    <p:sldId id="31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6"/>
            <p14:sldId id="307"/>
            <p14:sldId id="308"/>
            <p14:sldId id="309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49" d="100"/>
          <a:sy n="49" d="100"/>
        </p:scale>
        <p:origin x="52" y="5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لو في وسط همومك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لو في وسط همومك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أو في خوفك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أو في حيرة فكر </a:t>
            </a:r>
          </a:p>
          <a:p>
            <a:pPr algn="ctr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ابتدي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بالشكر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اشكر القلب اللي حبك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اشكر الأب اللي صانك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اللي وعدك إنه يمسك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كل أيامك يمينك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خلي شكرك في كلامك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 عيونك في سلامك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واللي في طريقك يقابلك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يقرا في وجهك سلامك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ابتدي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بالشكر</a:t>
            </a:r>
          </a:p>
          <a:p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746675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لو في وسط همومك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أو في خوفك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أو في حيرة فكر </a:t>
            </a:r>
          </a:p>
          <a:p>
            <a:pPr algn="ctr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ابتدي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بالشكر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93995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انتهر لغة التذمر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خلي عمل النعمة يظهر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والإيمان يكبر ويكبر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وكل مر يمر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050899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>
                <a:effectLst/>
              </a:rPr>
              <a:t>لو زرعت الشكر عندك </a:t>
            </a:r>
          </a:p>
          <a:p>
            <a:pPr algn="ctr" rtl="1"/>
            <a:r>
              <a:rPr lang="ar-EG" sz="7200" b="1" dirty="0">
                <a:effectLst/>
              </a:rPr>
              <a:t>تحصد الأفراح في أرضك</a:t>
            </a:r>
            <a:br>
              <a:rPr lang="ar-EG" sz="7200" b="1" dirty="0">
                <a:effectLst/>
              </a:rPr>
            </a:br>
            <a:r>
              <a:rPr lang="ar-EG" sz="7200" b="1" dirty="0">
                <a:effectLst/>
              </a:rPr>
              <a:t>والسلام من جوه قلبك </a:t>
            </a:r>
          </a:p>
          <a:p>
            <a:pPr algn="ctr" rtl="1"/>
            <a:r>
              <a:rPr lang="ar-EG" sz="7200" b="1" dirty="0">
                <a:effectLst/>
              </a:rPr>
              <a:t>يجري زي النهر </a:t>
            </a:r>
          </a:p>
          <a:p>
            <a:pPr algn="ctr" rtl="1"/>
            <a:r>
              <a:rPr lang="ar-EG" sz="7200" b="1" dirty="0" err="1">
                <a:effectLst/>
              </a:rPr>
              <a:t>ابتدي</a:t>
            </a:r>
            <a:r>
              <a:rPr lang="ar-EG" sz="7200" b="1" dirty="0">
                <a:effectLst/>
              </a:rPr>
              <a:t> بالشكر</a:t>
            </a:r>
          </a:p>
          <a:p>
            <a:br>
              <a:rPr lang="ar-EG" sz="7200" b="1" dirty="0">
                <a:effectLst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11029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لو في وسط همومك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أو في خوفك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أو في حيرة فكر </a:t>
            </a:r>
          </a:p>
          <a:p>
            <a:pPr algn="ctr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ابتدي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بالشكر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55227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3233</TotalTime>
  <Words>132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255</cp:revision>
  <dcterms:created xsi:type="dcterms:W3CDTF">2021-12-07T14:30:00Z</dcterms:created>
  <dcterms:modified xsi:type="dcterms:W3CDTF">2024-04-21T18:33:00Z</dcterms:modified>
</cp:coreProperties>
</file>