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75" r:id="rId2"/>
    <p:sldId id="304" r:id="rId3"/>
    <p:sldId id="303" r:id="rId4"/>
    <p:sldId id="305" r:id="rId5"/>
    <p:sldId id="306" r:id="rId6"/>
    <p:sldId id="307" r:id="rId7"/>
    <p:sldId id="293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04"/>
            <p14:sldId id="303"/>
            <p14:sldId id="305"/>
            <p14:sldId id="306"/>
            <p14:sldId id="307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41" autoAdjust="0"/>
    <p:restoredTop sz="94660"/>
  </p:normalViewPr>
  <p:slideViewPr>
    <p:cSldViewPr>
      <p:cViewPr varScale="1">
        <p:scale>
          <a:sx n="49" d="100"/>
          <a:sy n="49" d="100"/>
        </p:scale>
        <p:origin x="52" y="580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4/21/2024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4/21/2024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30725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ليس شيء يفصلني</a:t>
            </a:r>
            <a:endParaRPr lang="ar-EG" sz="72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533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القرار: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Arial" panose="020B0604020202020204" pitchFamily="34" charset="0"/>
              </a:rPr>
              <a:t>ليس شيء يفصلني</a:t>
            </a:r>
            <a:br>
              <a:rPr lang="ar-EG" sz="6600" b="1" dirty="0">
                <a:solidFill>
                  <a:srgbClr val="005024"/>
                </a:solidFill>
              </a:rPr>
            </a:br>
            <a:r>
              <a:rPr lang="ar-EG" sz="6600" b="1" i="0" dirty="0">
                <a:solidFill>
                  <a:srgbClr val="005024"/>
                </a:solidFill>
                <a:effectLst/>
                <a:latin typeface="Arial" panose="020B0604020202020204" pitchFamily="34" charset="0"/>
              </a:rPr>
              <a:t>عن محبة المسيح</a:t>
            </a:r>
            <a:br>
              <a:rPr lang="ar-EG" sz="6600" b="1" dirty="0">
                <a:solidFill>
                  <a:srgbClr val="005024"/>
                </a:solidFill>
              </a:rPr>
            </a:br>
            <a:r>
              <a:rPr lang="ar-EG" sz="6600" b="1" i="0" dirty="0">
                <a:solidFill>
                  <a:srgbClr val="005024"/>
                </a:solidFill>
                <a:effectLst/>
                <a:latin typeface="Arial" panose="020B0604020202020204" pitchFamily="34" charset="0"/>
              </a:rPr>
              <a:t>فحياتي بعد جهد</a:t>
            </a:r>
            <a:br>
              <a:rPr lang="ar-EG" sz="6600" b="1" dirty="0">
                <a:solidFill>
                  <a:srgbClr val="005024"/>
                </a:solidFill>
              </a:rPr>
            </a:br>
            <a:r>
              <a:rPr lang="ar-EG" sz="6600" b="1" i="0" dirty="0">
                <a:solidFill>
                  <a:srgbClr val="005024"/>
                </a:solidFill>
                <a:effectLst/>
                <a:latin typeface="Arial" panose="020B0604020202020204" pitchFamily="34" charset="0"/>
              </a:rPr>
              <a:t>في حماه تستريح</a:t>
            </a:r>
            <a:br>
              <a:rPr lang="ar-EG" sz="6600" b="1" dirty="0">
                <a:solidFill>
                  <a:srgbClr val="005024"/>
                </a:solidFill>
              </a:rPr>
            </a:br>
            <a:br>
              <a:rPr lang="ar-EG" sz="6600" b="1" dirty="0">
                <a:solidFill>
                  <a:srgbClr val="005024"/>
                </a:solidFill>
                <a:cs typeface="+mn-cs"/>
              </a:rPr>
            </a:br>
            <a:endParaRPr lang="en-US" altLang="en-US" sz="6600" b="1" dirty="0">
              <a:solidFill>
                <a:srgbClr val="005024"/>
              </a:solidFill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1126650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81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50000"/>
              </a:lnSpc>
            </a:pPr>
            <a:r>
              <a:rPr lang="ar-EG" altLang="en-US" sz="4800" b="1" dirty="0">
                <a:cs typeface="+mn-cs"/>
              </a:rPr>
              <a:t>1-</a:t>
            </a:r>
            <a:r>
              <a:rPr lang="ar-EG" altLang="en-US" sz="6000" b="1" dirty="0">
                <a:cs typeface="+mn-cs"/>
              </a:rPr>
              <a:t> </a:t>
            </a:r>
            <a:r>
              <a:rPr lang="ar-EG" sz="60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أحبني</a:t>
            </a:r>
            <a:r>
              <a:rPr lang="ar-EG" sz="6000" b="1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ar-EG" sz="60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أحبه يسر بي أشدو له</a:t>
            </a:r>
            <a:br>
              <a:rPr lang="ar-EG" sz="6000" b="1" dirty="0"/>
            </a:br>
            <a:r>
              <a:rPr lang="ar-EG" sz="60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لا هذا لي وذا له فكل شيء ملكه</a:t>
            </a:r>
            <a:br>
              <a:rPr lang="ar-EG" sz="6000" b="1" dirty="0"/>
            </a:br>
            <a:r>
              <a:rPr lang="ar-EG" sz="60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روحـــــي ونفســــي وحياتـــــي </a:t>
            </a:r>
          </a:p>
          <a:p>
            <a:pPr algn="ctr" rtl="1">
              <a:lnSpc>
                <a:spcPct val="150000"/>
              </a:lnSpc>
            </a:pPr>
            <a:r>
              <a:rPr lang="ar-EG" sz="60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تشهــــــــد عـــــــــن حبـــــــه</a:t>
            </a:r>
            <a:br>
              <a:rPr lang="ar-EG" sz="6000" b="1" dirty="0"/>
            </a:br>
            <a:br>
              <a:rPr lang="ar-EG" sz="6000" b="1" dirty="0">
                <a:cs typeface="+mn-cs"/>
              </a:rPr>
            </a:br>
            <a:endParaRPr lang="en-US" altLang="en-US" sz="6000" b="1" dirty="0"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8371125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533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القرار: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Arial" panose="020B0604020202020204" pitchFamily="34" charset="0"/>
              </a:rPr>
              <a:t>ليس شيء يفصلني</a:t>
            </a:r>
            <a:br>
              <a:rPr lang="ar-EG" sz="6600" b="1" dirty="0">
                <a:solidFill>
                  <a:srgbClr val="005024"/>
                </a:solidFill>
              </a:rPr>
            </a:br>
            <a:r>
              <a:rPr lang="ar-EG" sz="6600" b="1" i="0" dirty="0">
                <a:solidFill>
                  <a:srgbClr val="005024"/>
                </a:solidFill>
                <a:effectLst/>
                <a:latin typeface="Arial" panose="020B0604020202020204" pitchFamily="34" charset="0"/>
              </a:rPr>
              <a:t>عن محبة المسيح</a:t>
            </a:r>
            <a:br>
              <a:rPr lang="ar-EG" sz="6600" b="1" dirty="0">
                <a:solidFill>
                  <a:srgbClr val="005024"/>
                </a:solidFill>
              </a:rPr>
            </a:br>
            <a:r>
              <a:rPr lang="ar-EG" sz="6600" b="1" i="0" dirty="0">
                <a:solidFill>
                  <a:srgbClr val="005024"/>
                </a:solidFill>
                <a:effectLst/>
                <a:latin typeface="Arial" panose="020B0604020202020204" pitchFamily="34" charset="0"/>
              </a:rPr>
              <a:t>فحياتي بعد جهد</a:t>
            </a:r>
            <a:br>
              <a:rPr lang="ar-EG" sz="6600" b="1" dirty="0">
                <a:solidFill>
                  <a:srgbClr val="005024"/>
                </a:solidFill>
              </a:rPr>
            </a:br>
            <a:r>
              <a:rPr lang="ar-EG" sz="6600" b="1" i="0" dirty="0">
                <a:solidFill>
                  <a:srgbClr val="005024"/>
                </a:solidFill>
                <a:effectLst/>
                <a:latin typeface="Arial" panose="020B0604020202020204" pitchFamily="34" charset="0"/>
              </a:rPr>
              <a:t>في حماه تستريح</a:t>
            </a:r>
            <a:br>
              <a:rPr lang="ar-EG" sz="6600" b="1" dirty="0">
                <a:solidFill>
                  <a:srgbClr val="005024"/>
                </a:solidFill>
              </a:rPr>
            </a:br>
            <a:br>
              <a:rPr lang="ar-EG" sz="6600" b="1" dirty="0">
                <a:solidFill>
                  <a:srgbClr val="005024"/>
                </a:solidFill>
                <a:cs typeface="+mn-cs"/>
              </a:rPr>
            </a:br>
            <a:endParaRPr lang="en-US" altLang="en-US" sz="6600" b="1" dirty="0">
              <a:solidFill>
                <a:srgbClr val="005024"/>
              </a:solidFill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10867420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76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50000"/>
              </a:lnSpc>
            </a:pPr>
            <a:r>
              <a:rPr lang="ar-EG" altLang="en-US" sz="5400" b="1" dirty="0">
                <a:cs typeface="+mn-cs"/>
              </a:rPr>
              <a:t>2-</a:t>
            </a:r>
          </a:p>
          <a:p>
            <a:pPr algn="ctr" rtl="1">
              <a:lnSpc>
                <a:spcPct val="150000"/>
              </a:lnSpc>
            </a:pPr>
            <a:r>
              <a:rPr lang="ar-EG" sz="54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ولا رجوع للوراء فالوراء كالعدم </a:t>
            </a:r>
          </a:p>
          <a:p>
            <a:pPr algn="ctr" rtl="1">
              <a:lnSpc>
                <a:spcPct val="150000"/>
              </a:lnSpc>
            </a:pPr>
            <a:r>
              <a:rPr lang="ar-EG" sz="54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ولا حنين للظلام قد مضى عهد الظلم </a:t>
            </a:r>
          </a:p>
          <a:p>
            <a:pPr algn="ctr" rtl="1">
              <a:lnSpc>
                <a:spcPct val="150000"/>
              </a:lnSpc>
            </a:pPr>
            <a:r>
              <a:rPr lang="ar-EG" sz="54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وكل شــــــيء فـــــــــي وجـــــودي  </a:t>
            </a:r>
          </a:p>
          <a:p>
            <a:pPr algn="ctr" rtl="1">
              <a:lnSpc>
                <a:spcPct val="150000"/>
              </a:lnSpc>
            </a:pPr>
            <a:r>
              <a:rPr lang="ar-EG" sz="54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يتغنـــــــــى مـــــــــن  قــــــــــدم</a:t>
            </a:r>
            <a:br>
              <a:rPr lang="ar-EG" sz="5400" b="1" dirty="0"/>
            </a:br>
            <a:br>
              <a:rPr lang="ar-EG" sz="5400" b="1" dirty="0">
                <a:cs typeface="+mn-cs"/>
              </a:rPr>
            </a:br>
            <a:endParaRPr lang="en-US" altLang="en-US" sz="5400" b="1" dirty="0"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35579979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533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القرار: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Arial" panose="020B0604020202020204" pitchFamily="34" charset="0"/>
              </a:rPr>
              <a:t>ليس شيء يفصلني</a:t>
            </a:r>
            <a:br>
              <a:rPr lang="ar-EG" sz="6600" b="1" dirty="0">
                <a:solidFill>
                  <a:srgbClr val="005024"/>
                </a:solidFill>
              </a:rPr>
            </a:br>
            <a:r>
              <a:rPr lang="ar-EG" sz="6600" b="1" i="0" dirty="0">
                <a:solidFill>
                  <a:srgbClr val="005024"/>
                </a:solidFill>
                <a:effectLst/>
                <a:latin typeface="Arial" panose="020B0604020202020204" pitchFamily="34" charset="0"/>
              </a:rPr>
              <a:t>عن محبة المسيح</a:t>
            </a:r>
            <a:br>
              <a:rPr lang="ar-EG" sz="6600" b="1" dirty="0">
                <a:solidFill>
                  <a:srgbClr val="005024"/>
                </a:solidFill>
              </a:rPr>
            </a:br>
            <a:r>
              <a:rPr lang="ar-EG" sz="6600" b="1" i="0" dirty="0">
                <a:solidFill>
                  <a:srgbClr val="005024"/>
                </a:solidFill>
                <a:effectLst/>
                <a:latin typeface="Arial" panose="020B0604020202020204" pitchFamily="34" charset="0"/>
              </a:rPr>
              <a:t>فحياتي بعد جهد</a:t>
            </a:r>
            <a:br>
              <a:rPr lang="ar-EG" sz="6600" b="1" dirty="0">
                <a:solidFill>
                  <a:srgbClr val="005024"/>
                </a:solidFill>
              </a:rPr>
            </a:br>
            <a:r>
              <a:rPr lang="ar-EG" sz="6600" b="1" i="0" dirty="0">
                <a:solidFill>
                  <a:srgbClr val="005024"/>
                </a:solidFill>
                <a:effectLst/>
                <a:latin typeface="Arial" panose="020B0604020202020204" pitchFamily="34" charset="0"/>
              </a:rPr>
              <a:t>في حماه تستريح</a:t>
            </a:r>
            <a:br>
              <a:rPr lang="ar-EG" sz="6600" b="1" dirty="0">
                <a:solidFill>
                  <a:srgbClr val="005024"/>
                </a:solidFill>
              </a:rPr>
            </a:br>
            <a:br>
              <a:rPr lang="ar-EG" sz="6600" b="1" dirty="0">
                <a:solidFill>
                  <a:srgbClr val="005024"/>
                </a:solidFill>
                <a:cs typeface="+mn-cs"/>
              </a:rPr>
            </a:br>
            <a:endParaRPr lang="en-US" altLang="en-US" sz="6600" b="1" dirty="0">
              <a:solidFill>
                <a:srgbClr val="005024"/>
              </a:solidFill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0873735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3239</TotalTime>
  <Words>108</Words>
  <Application>Microsoft Office PowerPoint</Application>
  <PresentationFormat>On-screen Show (4:3)</PresentationFormat>
  <Paragraphs>15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Helvetica Neue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257</cp:revision>
  <dcterms:created xsi:type="dcterms:W3CDTF">2021-12-07T14:30:00Z</dcterms:created>
  <dcterms:modified xsi:type="dcterms:W3CDTF">2024-04-21T18:26:19Z</dcterms:modified>
</cp:coreProperties>
</file>