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04" r:id="rId3"/>
    <p:sldId id="303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4"/>
            <p14:sldId id="30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101" d="100"/>
          <a:sy n="101" d="100"/>
        </p:scale>
        <p:origin x="204" y="11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ليس من صعب أو ضيق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ليس من صعب أو ضيق لا يغلبه</a:t>
            </a:r>
            <a:br>
              <a:rPr lang="ar-EG" sz="6600" b="1" dirty="0"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ليس من عصف شديد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لايسكته</a:t>
            </a:r>
            <a:br>
              <a:rPr lang="ar-EG" sz="6600" b="1" dirty="0"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ليس من سؤل بعيد لا يملكه</a:t>
            </a:r>
            <a:br>
              <a:rPr lang="ar-EG" sz="6600" b="1" dirty="0">
                <a:cs typeface="+mn-cs"/>
              </a:rPr>
            </a:br>
            <a:endParaRPr lang="en-US" altLang="en-US" sz="66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112665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066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dirty="0">
                <a:effectLst/>
              </a:rPr>
              <a:t>ليس من حزن عميق لا يمسحه</a:t>
            </a:r>
            <a:br>
              <a:rPr lang="ar-EG" sz="6000" b="1" dirty="0">
                <a:effectLst/>
              </a:rPr>
            </a:br>
            <a:r>
              <a:rPr lang="ar-EG" sz="6000" b="1" dirty="0">
                <a:effectLst/>
              </a:rPr>
              <a:t>إن كان حزننا قد حمل على الصليب</a:t>
            </a:r>
            <a:br>
              <a:rPr lang="ar-EG" sz="6000" b="1" dirty="0">
                <a:effectLst/>
              </a:rPr>
            </a:br>
            <a:r>
              <a:rPr lang="ar-EG" sz="6000" b="1" dirty="0">
                <a:effectLst/>
              </a:rPr>
              <a:t>فإنه سوف يحملك</a:t>
            </a:r>
          </a:p>
          <a:p>
            <a:pPr>
              <a:lnSpc>
                <a:spcPct val="150000"/>
              </a:lnSpc>
            </a:pPr>
            <a:br>
              <a:rPr lang="ar-EG" sz="6000" b="1" dirty="0">
                <a:effectLst/>
              </a:rPr>
            </a:br>
            <a:endParaRPr lang="en-US" altLang="en-US" sz="60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3235</TotalTime>
  <Words>46</Words>
  <Application>Microsoft Office PowerPoint</Application>
  <PresentationFormat>عرض على الشاشة (4:3)</PresentationFormat>
  <Paragraphs>5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8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256</cp:revision>
  <dcterms:created xsi:type="dcterms:W3CDTF">2021-12-07T14:30:00Z</dcterms:created>
  <dcterms:modified xsi:type="dcterms:W3CDTF">2023-01-03T09:28:57Z</dcterms:modified>
</cp:coreProperties>
</file>