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4" r:id="rId3"/>
    <p:sldId id="303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307"/>
            <p14:sldId id="308"/>
            <p14:sldId id="309"/>
            <p14:sldId id="310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لينا حق نقوم نرنم لك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لينا حق نقوم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نقوم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نقوم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ونرنم لك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لينا حق اليوم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اليوم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اليوم نشهد عنك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68878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لينا حق نقوم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نقوم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نقوم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ونرنم لك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لينا حق اليوم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اليوم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اليوم نشهد عنك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(يا مكلل بالجود أيامنا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وخيرك سابق ترانيمنا)2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(وأثارك تقطر في دسمها)2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شعبك يشهد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بجمايلك</a:t>
            </a:r>
            <a:br>
              <a:rPr lang="ar-EG" sz="66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لينا حق نقوم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نقوم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نقوم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ونرنم لك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لينا حق اليوم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اليوم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اليوم نشهد عنك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34314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(ميلنا كغنم فضللنا </a:t>
            </a:r>
          </a:p>
          <a:p>
            <a:pPr algn="ctr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واتحط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عليك حمل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أثامنا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(خطايانا وكفة أحزانا)2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إترفعت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عنا ف يوم صلبك</a:t>
            </a:r>
            <a:br>
              <a:rPr lang="ar-EG" sz="66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41510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لينا حق نقوم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نقوم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نقوم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ونرنم لك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لينا حق اليوم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اليوم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اليوم نشهد عنك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57627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(دي الصعبة معاك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بتسهلها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والمرة معاك بتحولها)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(وإن مالت بينا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بتعدلها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 وتعوض صبر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اللى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إنتظرك</a:t>
            </a:r>
            <a:br>
              <a:rPr lang="ar-EG" sz="66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23111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لينا حق نقوم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نقوم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نقوم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ونرنم لك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لينا حق اليوم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اليوم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اليوم نشهد عنك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95704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(رب الأفراح الحقيقية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بتزيد شعبك بالتعزية)2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(قدامك تهرب أحزانا)2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والحال يتبدل على يدك</a:t>
            </a:r>
            <a:br>
              <a:rPr lang="ar-EG" sz="66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64496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3250</TotalTime>
  <Words>185</Words>
  <Application>Microsoft Office PowerPoint</Application>
  <PresentationFormat>عرض على الشاشة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257</cp:revision>
  <dcterms:created xsi:type="dcterms:W3CDTF">2021-12-07T14:30:00Z</dcterms:created>
  <dcterms:modified xsi:type="dcterms:W3CDTF">2023-01-03T13:23:44Z</dcterms:modified>
</cp:coreProperties>
</file>