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لينا حق نقوم نرنم 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نقوم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ونرنم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اليوم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 نشهد عنك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887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نقوم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ونرنم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اليوم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 نشهد عنك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مكلل بالجود أيامنا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وخيرك سابق ترانيمنا)2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(وأثارك تقطر في دسمها)2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شعبك يشهد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بجمايلك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نقوم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ونرنم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اليوم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 نشهد عنك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3431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(ميلنا كغنم فضللنا </a:t>
            </a:r>
          </a:p>
          <a:p>
            <a:pPr algn="ctr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واتحط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عليك حمل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أثامنا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(خطايانا وكفة أحزانا)2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إترفعت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عنا ف يوم صلبك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4151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نقوم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ونرنم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اليوم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 نشهد عنك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762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(دي الصعبة معاك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بتسهلها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والمرة معاك بتحولها)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(وإن مالت بينا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بتعدلها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 وتعوض صبر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إنتظرك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311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نقوم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نقوم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ونرنم لك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لينا حق اليوم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اليوم نشهد عنك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570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(رب الأفراح الحقيقية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بتزيد شعبك بالتعزية)2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(قدامك تهرب أحزانا)2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والحال يتبدل على يدك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449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3250</TotalTime>
  <Words>185</Words>
  <Application>Microsoft Office PowerPoint</Application>
  <PresentationFormat>عرض على الشاشة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2023-01-03T13:23:44Z</dcterms:modified>
</cp:coreProperties>
</file>