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4" r:id="rId3"/>
    <p:sldId id="303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أعظم الجود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(ما أعظم الجود الذي ذخرته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لخائفيك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وغناك وهبته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رحمتك تحيط بي وبترنم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النجاة دوماً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تكتنفني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أبتهج وأفرح قد جعل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عجباً رحمته لي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فهو صخرة وملجأ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أعظم من قد فدي نفسي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(الرب نوري وخلاصي لن أخاف إن نزل علي جيش لا أخاف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الآن يرتفع رأسي علي أعدائي من حولي وللرب أرنم)2</a:t>
            </a: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5620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أبتهج وأفرح قد جعل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عجباً رحمته لي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فهو صخرة وملجأ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أعظم من قد فدي نفسي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4056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3284</TotalTime>
  <Words>91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2023-01-11T12:31:36Z</dcterms:modified>
</cp:coreProperties>
</file>