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304" r:id="rId3"/>
    <p:sldId id="29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3" d="100"/>
          <a:sy n="73" d="100"/>
        </p:scale>
        <p:origin x="136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ما أمجدك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 أمجدك ما أعظمك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أنت هو ربي الإله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إني لك كلي لك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وأنت لي الحياه</a:t>
            </a:r>
          </a:p>
          <a:p>
            <a:br>
              <a:rPr lang="ar-EG" sz="7200" b="1" dirty="0">
                <a:cs typeface="+mn-cs"/>
              </a:rPr>
            </a:br>
            <a:endParaRPr lang="ar-SA" altLang="en-US" sz="72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12665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3271</TotalTime>
  <Words>20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 Neue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262</cp:revision>
  <dcterms:created xsi:type="dcterms:W3CDTF">2021-12-07T14:30:00Z</dcterms:created>
  <dcterms:modified xsi:type="dcterms:W3CDTF">2024-04-21T18:15:09Z</dcterms:modified>
</cp:coreProperties>
</file>