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4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13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أمجدك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أمجدك ما أعظمك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ربي الإله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إني لك كلي 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لي الحياه</a:t>
            </a:r>
          </a:p>
          <a:p>
            <a:br>
              <a:rPr lang="ar-EG" sz="7200" b="1" dirty="0">
                <a:cs typeface="+mn-cs"/>
              </a:rPr>
            </a:br>
            <a:endParaRPr lang="ar-SA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20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262</cp:revision>
  <dcterms:created xsi:type="dcterms:W3CDTF">2021-12-07T14:30:00Z</dcterms:created>
  <dcterms:modified xsi:type="dcterms:W3CDTF">2024-04-21T18:15:09Z</dcterms:modified>
</cp:coreProperties>
</file>