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9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أحسن الجموع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41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ما أحْسَنَ الجُموعْ  </a:t>
            </a:r>
          </a:p>
          <a:p>
            <a:pPr algn="ctr"/>
            <a:r>
              <a:rPr lang="ar-EG" sz="7200" b="1" dirty="0"/>
              <a:t>في مَوْضِعِ الصَّلاة</a:t>
            </a:r>
            <a:br>
              <a:rPr lang="ar-EG" sz="7200" b="1" dirty="0"/>
            </a:br>
            <a:r>
              <a:rPr lang="ar-EG" sz="7200" b="1" dirty="0"/>
              <a:t>تَنفي عَنْ العِين الهُجوعْ  </a:t>
            </a:r>
          </a:p>
          <a:p>
            <a:pPr algn="ctr"/>
            <a:r>
              <a:rPr lang="ar-EG" sz="7200" b="1" dirty="0"/>
              <a:t>مَحَبَّـــــةُ الإلَـــــــهْ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ما أحْسَنَ السُّجودْ  </a:t>
            </a:r>
          </a:p>
          <a:p>
            <a:pPr algn="ctr"/>
            <a:r>
              <a:rPr lang="ar-EG" sz="7200" b="1" dirty="0"/>
              <a:t>لِلَّهِ بالـــــــوَرَعْ</a:t>
            </a:r>
            <a:br>
              <a:rPr lang="ar-EG" sz="7200" b="1" dirty="0"/>
            </a:br>
            <a:r>
              <a:rPr lang="ar-EG" sz="7200" b="1" dirty="0"/>
              <a:t>فإنَّهُ رَبُّ الوُجــــــودْ  </a:t>
            </a:r>
          </a:p>
          <a:p>
            <a:pPr algn="ctr"/>
            <a:r>
              <a:rPr lang="ar-EG" sz="7200" b="1" dirty="0"/>
              <a:t>وَالكُلَّ قد صَنَعْ</a:t>
            </a:r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ما أحْسَنَ الجُلــوسْ  </a:t>
            </a:r>
          </a:p>
          <a:p>
            <a:pPr algn="ctr"/>
            <a:r>
              <a:rPr lang="ar-EG" sz="7200" b="1" dirty="0"/>
              <a:t>في بَيْتِهِ المُنيرْ</a:t>
            </a:r>
            <a:br>
              <a:rPr lang="ar-EG" sz="7200" b="1" dirty="0"/>
            </a:br>
            <a:r>
              <a:rPr lang="ar-EG" sz="7200" b="1" dirty="0"/>
              <a:t>تحْيا بِهِ كُلُّ النُّفـــــوسْ  </a:t>
            </a:r>
          </a:p>
          <a:p>
            <a:pPr algn="ctr"/>
            <a:r>
              <a:rPr lang="ar-EG" sz="7200" b="1" dirty="0"/>
              <a:t>لأنَّـهُ القَدِيــــرْ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2993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يا أيُّها الأنـــــــامْ  </a:t>
            </a:r>
          </a:p>
          <a:p>
            <a:pPr algn="ctr"/>
            <a:r>
              <a:rPr lang="ar-EG" sz="7200" b="1" dirty="0"/>
              <a:t>قوموا وَرَنِّمُــوا</a:t>
            </a:r>
            <a:br>
              <a:rPr lang="ar-EG" sz="7200" b="1" dirty="0"/>
            </a:br>
            <a:r>
              <a:rPr lang="ar-EG" sz="7200" b="1" dirty="0"/>
              <a:t>وَكَرِّرُوا عَلى الدَّوامْ  </a:t>
            </a:r>
          </a:p>
          <a:p>
            <a:pPr algn="ctr"/>
            <a:r>
              <a:rPr lang="ar-EG" sz="7200" b="1" dirty="0"/>
              <a:t>حَمْدَاً وَعَظِّمُوا</a:t>
            </a:r>
            <a:br>
              <a:rPr lang="ar-EG" sz="72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</a:t>
            </a:r>
            <a:br>
              <a:rPr lang="ar-EG" sz="7200" b="1" dirty="0"/>
            </a:br>
            <a:r>
              <a:rPr lang="ar-EG" sz="7200" b="1" dirty="0"/>
              <a:t>أُحِبُّ أنْ أكُــــــــــونْ  </a:t>
            </a:r>
          </a:p>
          <a:p>
            <a:pPr algn="ctr" rtl="1"/>
            <a:r>
              <a:rPr lang="ar-EG" sz="7200" b="1" dirty="0"/>
              <a:t>بَيْنَ المُرَنِّمينْ</a:t>
            </a:r>
            <a:br>
              <a:rPr lang="ar-EG" sz="7200" b="1" dirty="0"/>
            </a:br>
            <a:r>
              <a:rPr lang="ar-EG" sz="7200" b="1" dirty="0"/>
              <a:t>في حَضْرَةِ الآبِ الحَنونْ </a:t>
            </a:r>
          </a:p>
          <a:p>
            <a:pPr algn="ctr" rtl="1"/>
            <a:r>
              <a:rPr lang="ar-EG" sz="7200" b="1" dirty="0"/>
              <a:t>هُناكَ كلَّ حِينْ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81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2024-04-21T18:17:15Z</dcterms:modified>
</cp:coreProperties>
</file>