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3" r:id="rId3"/>
    <p:sldId id="444" r:id="rId4"/>
    <p:sldId id="445" r:id="rId5"/>
    <p:sldId id="446" r:id="rId6"/>
    <p:sldId id="44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ما أعجبَ النعمةَ لِي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ما أعجبَ النعمةَ لِي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من قَلبكَ الكبيرْ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مِن بَعدِ مَا ذُقتُ العَمَى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ها إنني بَصيرْ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النِّعمَةُ قد وضعتْ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خوفَكَ فِي القَلبِ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والنعمةُ قد حَرَّرَتْ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قَلبي مِنَ الرُّعبِ</a:t>
            </a:r>
          </a:p>
        </p:txBody>
      </p:sp>
    </p:spTree>
    <p:extLst>
      <p:ext uri="{BB962C8B-B14F-4D97-AF65-F5344CB8AC3E}">
        <p14:creationId xmlns:p14="http://schemas.microsoft.com/office/powerpoint/2010/main" val="373744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كَم مِن تجاربٍ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رأَتْ عَينِي في ذِي الحياةْ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تَكفي لنَا نِعمَتُكَ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يَا رَبَّنا الإله</a:t>
            </a:r>
          </a:p>
        </p:txBody>
      </p:sp>
    </p:spTree>
    <p:extLst>
      <p:ext uri="{BB962C8B-B14F-4D97-AF65-F5344CB8AC3E}">
        <p14:creationId xmlns:p14="http://schemas.microsoft.com/office/powerpoint/2010/main" val="235946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إذ تَرتَقِي دَارَ العُلى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تَبدُو لنَا الأعوامْ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مع طُولِها وعَرضِها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لَيسَتْ سِـــــوى أيَّام</a:t>
            </a:r>
          </a:p>
        </p:txBody>
      </p:sp>
    </p:spTree>
    <p:extLst>
      <p:ext uri="{BB962C8B-B14F-4D97-AF65-F5344CB8AC3E}">
        <p14:creationId xmlns:p14="http://schemas.microsoft.com/office/powerpoint/2010/main" val="151620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أشدُو لكَ يا مَلِكي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تَرنيمَةَ الشُّكــــرِ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مِن كُلِّ قَلبي يَصعَدُ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لَحنَاً مَدَى الدَّهـــــرِ</a:t>
            </a:r>
          </a:p>
        </p:txBody>
      </p:sp>
    </p:spTree>
    <p:extLst>
      <p:ext uri="{BB962C8B-B14F-4D97-AF65-F5344CB8AC3E}">
        <p14:creationId xmlns:p14="http://schemas.microsoft.com/office/powerpoint/2010/main" val="3310817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2217</TotalTime>
  <Words>78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369</cp:revision>
  <dcterms:created xsi:type="dcterms:W3CDTF">2021-12-07T14:30:00Z</dcterms:created>
  <dcterms:modified xsi:type="dcterms:W3CDTF">2024-08-29T08:11:37Z</dcterms:modified>
</cp:coreProperties>
</file>