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25" r:id="rId3"/>
    <p:sldId id="335" r:id="rId4"/>
    <p:sldId id="353" r:id="rId5"/>
    <p:sldId id="352" r:id="rId6"/>
    <p:sldId id="354" r:id="rId7"/>
    <p:sldId id="324" r:id="rId8"/>
    <p:sldId id="355" r:id="rId9"/>
    <p:sldId id="351" r:id="rId10"/>
    <p:sldId id="356" r:id="rId11"/>
    <p:sldId id="346" r:id="rId12"/>
    <p:sldId id="357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76" y="1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ما لم تباركني ربـي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40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5-</a:t>
            </a:r>
            <a:r>
              <a:rPr lang="ar-EG" sz="6600" b="1" dirty="0"/>
              <a:t> ولو قضيت ليلتي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أجاهد في خلوتي</a:t>
            </a:r>
            <a:br>
              <a:rPr lang="ar-EG" sz="6600" b="1" dirty="0"/>
            </a:br>
            <a:r>
              <a:rPr lang="ar-EG" sz="6600" b="1" dirty="0"/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لن أطلقك لن أتركك</a:t>
            </a:r>
            <a:endParaRPr 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25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-2490"/>
            <a:ext cx="92202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5400" b="1" dirty="0"/>
              <a:t>1-</a:t>
            </a:r>
            <a:r>
              <a:rPr lang="ar-EG" sz="6600" b="1" dirty="0"/>
              <a:t> يا سيدي ربي المعين</a:t>
            </a:r>
            <a:endParaRPr lang="en-US" sz="6600" b="1" dirty="0"/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600" b="1" dirty="0"/>
              <a:t> يا من وعدت يا أمين</a:t>
            </a:r>
            <a:br>
              <a:rPr lang="ar-EG" sz="6600" b="1" dirty="0"/>
            </a:br>
            <a:r>
              <a:rPr lang="ar-EG" sz="6600" b="1" dirty="0"/>
              <a:t>أرجو بدالة البنين </a:t>
            </a:r>
            <a:endParaRPr lang="en-US" sz="6600" b="1" dirty="0"/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600" b="1" dirty="0"/>
              <a:t>حقق لي الوعد الثمين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4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37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r>
              <a:rPr lang="ar-EG" sz="5400" b="1" dirty="0"/>
              <a:t>2-</a:t>
            </a:r>
            <a:r>
              <a:rPr lang="ar-EG" sz="6600" b="1" dirty="0"/>
              <a:t> قد قلت لن تتركني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حتى تتـمم الوعـدا</a:t>
            </a:r>
            <a:br>
              <a:rPr lang="ar-EG" sz="6600" b="1" dirty="0"/>
            </a:br>
            <a:r>
              <a:rPr lang="ar-EG" sz="6600" b="1" dirty="0"/>
              <a:t>أيضا أنا لن أتركك 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لن</a:t>
            </a:r>
            <a:r>
              <a:rPr lang="en-US" sz="6600" b="1" dirty="0"/>
              <a:t> </a:t>
            </a:r>
            <a:r>
              <a:rPr lang="ar-EG" sz="6600" b="1" dirty="0"/>
              <a:t>أطلقك لن أتركك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37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3-</a:t>
            </a:r>
            <a:r>
              <a:rPr lang="ar-EG" sz="6600" b="1" dirty="0"/>
              <a:t> حتـى إذا مـال النهـار </a:t>
            </a:r>
            <a:endParaRPr lang="en-US" sz="6600" b="1" dirty="0"/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600" b="1" dirty="0"/>
              <a:t>سيبقى قلبي في أنتظار</a:t>
            </a:r>
            <a:br>
              <a:rPr lang="ar-EG" sz="6600" b="1" dirty="0"/>
            </a:br>
            <a:r>
              <a:rPr lang="ar-EG" sz="6600" b="1" dirty="0"/>
              <a:t>ما لم تباركني ربي</a:t>
            </a:r>
            <a:endParaRPr lang="en-US" sz="6600" b="1" dirty="0"/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600" b="1" dirty="0"/>
              <a:t> لن أطلقك لن أتركك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ما لم تباركني ربي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 لن أطلقك لن أتركك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 بل هاك قلبي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فلتمتلكــه لـــلأبـــد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2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49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r>
              <a:rPr lang="ar-EG" sz="6000" b="1" dirty="0"/>
              <a:t>4-</a:t>
            </a:r>
            <a:r>
              <a:rPr lang="ar-EG" sz="6600" b="1" dirty="0"/>
              <a:t> قد قلت لن تتركني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حتى تتـمم الوعـد</a:t>
            </a:r>
            <a:br>
              <a:rPr lang="ar-EG" sz="6600" b="1" dirty="0"/>
            </a:br>
            <a:r>
              <a:rPr lang="ar-EG" sz="6600" b="1" dirty="0"/>
              <a:t>أيضا أنا لن أتركك 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لن</a:t>
            </a:r>
            <a:r>
              <a:rPr lang="en-US" sz="6600" b="1" dirty="0"/>
              <a:t> </a:t>
            </a:r>
            <a:r>
              <a:rPr lang="ar-EG" sz="6600" b="1" dirty="0"/>
              <a:t>أطلقك لن أتركك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219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2024-04-22T15:34:33Z</dcterms:modified>
</cp:coreProperties>
</file>