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sldIdLst>
    <p:sldId id="275" r:id="rId2"/>
    <p:sldId id="277" r:id="rId3"/>
    <p:sldId id="369" r:id="rId4"/>
    <p:sldId id="394" r:id="rId5"/>
    <p:sldId id="371" r:id="rId6"/>
    <p:sldId id="395" r:id="rId7"/>
    <p:sldId id="373" r:id="rId8"/>
    <p:sldId id="396" r:id="rId9"/>
    <p:sldId id="375" r:id="rId10"/>
    <p:sldId id="397" r:id="rId11"/>
    <p:sldId id="377" r:id="rId12"/>
    <p:sldId id="398" r:id="rId13"/>
    <p:sldId id="379" r:id="rId14"/>
    <p:sldId id="399" r:id="rId15"/>
    <p:sldId id="381" r:id="rId16"/>
    <p:sldId id="400" r:id="rId17"/>
    <p:sldId id="383" r:id="rId18"/>
    <p:sldId id="401" r:id="rId19"/>
    <p:sldId id="385" r:id="rId20"/>
    <p:sldId id="402" r:id="rId21"/>
    <p:sldId id="387" r:id="rId22"/>
    <p:sldId id="403" r:id="rId23"/>
    <p:sldId id="389" r:id="rId24"/>
    <p:sldId id="404" r:id="rId25"/>
    <p:sldId id="391" r:id="rId26"/>
    <p:sldId id="405" r:id="rId27"/>
    <p:sldId id="393" r:id="rId28"/>
    <p:sldId id="406" r:id="rId29"/>
    <p:sldId id="293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369"/>
            <p14:sldId id="394"/>
            <p14:sldId id="371"/>
            <p14:sldId id="395"/>
            <p14:sldId id="373"/>
            <p14:sldId id="396"/>
            <p14:sldId id="375"/>
            <p14:sldId id="397"/>
            <p14:sldId id="377"/>
            <p14:sldId id="398"/>
            <p14:sldId id="379"/>
            <p14:sldId id="399"/>
            <p14:sldId id="381"/>
            <p14:sldId id="400"/>
            <p14:sldId id="383"/>
            <p14:sldId id="401"/>
            <p14:sldId id="385"/>
            <p14:sldId id="402"/>
            <p14:sldId id="387"/>
            <p14:sldId id="403"/>
            <p14:sldId id="389"/>
            <p14:sldId id="404"/>
            <p14:sldId id="391"/>
            <p14:sldId id="405"/>
            <p14:sldId id="393"/>
            <p14:sldId id="406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67" d="100"/>
          <a:sy n="67" d="100"/>
        </p:scale>
        <p:origin x="52" y="19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4/22/2024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4MRTp1B6mMU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3956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ما لم تراه عيون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413564"/>
            <a:ext cx="9982199" cy="76636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000" b="1" dirty="0">
                <a:solidFill>
                  <a:srgbClr val="003300"/>
                </a:solidFill>
              </a:rPr>
              <a:t>القرار: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(</a:t>
            </a:r>
            <a:r>
              <a:rPr lang="ar-EG" sz="7200" b="1" dirty="0" err="1">
                <a:solidFill>
                  <a:srgbClr val="003300"/>
                </a:solidFill>
              </a:rPr>
              <a:t>مالم</a:t>
            </a:r>
            <a:r>
              <a:rPr lang="ar-EG" sz="7200" b="1" dirty="0">
                <a:solidFill>
                  <a:srgbClr val="003300"/>
                </a:solidFill>
              </a:rPr>
              <a:t> تراه عيون </a:t>
            </a:r>
          </a:p>
          <a:p>
            <a:pPr algn="ctr"/>
            <a:r>
              <a:rPr lang="ar-EG" sz="7200" b="1" dirty="0" err="1">
                <a:solidFill>
                  <a:srgbClr val="003300"/>
                </a:solidFill>
              </a:rPr>
              <a:t>ولاسمعت</a:t>
            </a:r>
            <a:r>
              <a:rPr lang="ar-EG" sz="7200" b="1" dirty="0">
                <a:solidFill>
                  <a:srgbClr val="003300"/>
                </a:solidFill>
              </a:rPr>
              <a:t> بيه آذان)2 </a:t>
            </a:r>
          </a:p>
          <a:p>
            <a:pPr algn="ctr"/>
            <a:r>
              <a:rPr lang="ar-EG" sz="7200" b="1" dirty="0" err="1">
                <a:solidFill>
                  <a:srgbClr val="003300"/>
                </a:solidFill>
              </a:rPr>
              <a:t>ولاأبدا</a:t>
            </a:r>
            <a:r>
              <a:rPr lang="ar-EG" sz="7200" b="1" dirty="0">
                <a:solidFill>
                  <a:srgbClr val="003300"/>
                </a:solidFill>
              </a:rPr>
              <a:t> خطر 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على قلوب البشر</a:t>
            </a:r>
          </a:p>
          <a:p>
            <a:pPr algn="ctr"/>
            <a:br>
              <a:rPr lang="ar-EG" sz="7200" b="1" dirty="0">
                <a:solidFill>
                  <a:srgbClr val="003300"/>
                </a:solidFill>
              </a:rPr>
            </a:br>
            <a:endParaRPr lang="ar-EG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74592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334387"/>
            <a:ext cx="9982199" cy="79714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/>
              <a:t>5- </a:t>
            </a:r>
            <a:endParaRPr lang="en-US" sz="7200" b="1" dirty="0"/>
          </a:p>
          <a:p>
            <a:pPr algn="ctr"/>
            <a:r>
              <a:rPr lang="ar-EG" sz="7200" b="1" dirty="0"/>
              <a:t>( ما احلى عيون الإيمان </a:t>
            </a:r>
            <a:endParaRPr lang="en-US" sz="7200" b="1" dirty="0"/>
          </a:p>
          <a:p>
            <a:pPr algn="ctr"/>
            <a:r>
              <a:rPr lang="ar-EG" sz="7200" b="1" dirty="0"/>
              <a:t>شايفاه بدون عيان ) 2</a:t>
            </a:r>
            <a:br>
              <a:rPr lang="ar-EG" sz="7200" b="1" dirty="0"/>
            </a:br>
            <a:r>
              <a:rPr lang="ar-EG" sz="7200" b="1" dirty="0"/>
              <a:t>( ما القلب له عرفان) 4 </a:t>
            </a:r>
            <a:endParaRPr lang="en-US" sz="7200" b="1" dirty="0"/>
          </a:p>
          <a:p>
            <a:pPr algn="ctr"/>
            <a:r>
              <a:rPr lang="ar-EG" sz="7200" b="1" dirty="0"/>
              <a:t>وبصيره غير البصر</a:t>
            </a:r>
          </a:p>
          <a:p>
            <a:pPr algn="ctr"/>
            <a:br>
              <a:rPr lang="ar-EG" sz="7200" b="1" dirty="0"/>
            </a:br>
            <a:endParaRPr lang="ar-SA" sz="8000" b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413564"/>
            <a:ext cx="9982199" cy="76636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000" b="1" dirty="0">
                <a:solidFill>
                  <a:srgbClr val="003300"/>
                </a:solidFill>
              </a:rPr>
              <a:t>القرار: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(</a:t>
            </a:r>
            <a:r>
              <a:rPr lang="ar-EG" sz="7200" b="1" dirty="0" err="1">
                <a:solidFill>
                  <a:srgbClr val="003300"/>
                </a:solidFill>
              </a:rPr>
              <a:t>مالم</a:t>
            </a:r>
            <a:r>
              <a:rPr lang="ar-EG" sz="7200" b="1" dirty="0">
                <a:solidFill>
                  <a:srgbClr val="003300"/>
                </a:solidFill>
              </a:rPr>
              <a:t> تراه عيون </a:t>
            </a:r>
          </a:p>
          <a:p>
            <a:pPr algn="ctr"/>
            <a:r>
              <a:rPr lang="ar-EG" sz="7200" b="1" dirty="0" err="1">
                <a:solidFill>
                  <a:srgbClr val="003300"/>
                </a:solidFill>
              </a:rPr>
              <a:t>ولاسمعت</a:t>
            </a:r>
            <a:r>
              <a:rPr lang="ar-EG" sz="7200" b="1" dirty="0">
                <a:solidFill>
                  <a:srgbClr val="003300"/>
                </a:solidFill>
              </a:rPr>
              <a:t> بيه آذان)2 </a:t>
            </a:r>
          </a:p>
          <a:p>
            <a:pPr algn="ctr"/>
            <a:r>
              <a:rPr lang="ar-EG" sz="7200" b="1" dirty="0" err="1">
                <a:solidFill>
                  <a:srgbClr val="003300"/>
                </a:solidFill>
              </a:rPr>
              <a:t>ولاأبدا</a:t>
            </a:r>
            <a:r>
              <a:rPr lang="ar-EG" sz="7200" b="1" dirty="0">
                <a:solidFill>
                  <a:srgbClr val="003300"/>
                </a:solidFill>
              </a:rPr>
              <a:t> خطر 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على قلوب البشر</a:t>
            </a:r>
          </a:p>
          <a:p>
            <a:pPr algn="ctr"/>
            <a:br>
              <a:rPr lang="ar-EG" sz="7200" b="1" dirty="0">
                <a:solidFill>
                  <a:srgbClr val="003300"/>
                </a:solidFill>
              </a:rPr>
            </a:br>
            <a:endParaRPr lang="ar-EG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22401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381000"/>
            <a:ext cx="9982199" cy="79714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/>
              <a:t>6- </a:t>
            </a:r>
            <a:endParaRPr lang="en-US" sz="7200" b="1" dirty="0"/>
          </a:p>
          <a:p>
            <a:pPr algn="ctr"/>
            <a:r>
              <a:rPr lang="ar-EG" sz="7200" b="1" dirty="0"/>
              <a:t>( ينظر لنا الحنون </a:t>
            </a:r>
          </a:p>
          <a:p>
            <a:pPr algn="ctr"/>
            <a:r>
              <a:rPr lang="ar-EG" sz="7200" b="1" dirty="0"/>
              <a:t>يسبي منا العيون ) 2</a:t>
            </a:r>
            <a:br>
              <a:rPr lang="ar-EG" sz="7200" b="1" dirty="0"/>
            </a:br>
            <a:r>
              <a:rPr lang="ar-EG" sz="7200" b="1" dirty="0"/>
              <a:t>(وسره عند اللي يصون) 4 ونوره لعيون السهر</a:t>
            </a:r>
          </a:p>
          <a:p>
            <a:pPr algn="ctr"/>
            <a:br>
              <a:rPr lang="ar-EG" sz="7200" b="1" dirty="0"/>
            </a:br>
            <a:endParaRPr lang="ar-SA" sz="8000" b="1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413564"/>
            <a:ext cx="9982199" cy="76636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000" b="1" dirty="0">
                <a:solidFill>
                  <a:srgbClr val="003300"/>
                </a:solidFill>
              </a:rPr>
              <a:t>القرار: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(</a:t>
            </a:r>
            <a:r>
              <a:rPr lang="ar-EG" sz="7200" b="1" dirty="0" err="1">
                <a:solidFill>
                  <a:srgbClr val="003300"/>
                </a:solidFill>
              </a:rPr>
              <a:t>مالم</a:t>
            </a:r>
            <a:r>
              <a:rPr lang="ar-EG" sz="7200" b="1" dirty="0">
                <a:solidFill>
                  <a:srgbClr val="003300"/>
                </a:solidFill>
              </a:rPr>
              <a:t> تراه عيون </a:t>
            </a:r>
          </a:p>
          <a:p>
            <a:pPr algn="ctr"/>
            <a:r>
              <a:rPr lang="ar-EG" sz="7200" b="1" dirty="0" err="1">
                <a:solidFill>
                  <a:srgbClr val="003300"/>
                </a:solidFill>
              </a:rPr>
              <a:t>ولاسمعت</a:t>
            </a:r>
            <a:r>
              <a:rPr lang="ar-EG" sz="7200" b="1" dirty="0">
                <a:solidFill>
                  <a:srgbClr val="003300"/>
                </a:solidFill>
              </a:rPr>
              <a:t> بيه آذان)2 </a:t>
            </a:r>
          </a:p>
          <a:p>
            <a:pPr algn="ctr"/>
            <a:r>
              <a:rPr lang="ar-EG" sz="7200" b="1" dirty="0" err="1">
                <a:solidFill>
                  <a:srgbClr val="003300"/>
                </a:solidFill>
              </a:rPr>
              <a:t>ولاأبدا</a:t>
            </a:r>
            <a:r>
              <a:rPr lang="ar-EG" sz="7200" b="1" dirty="0">
                <a:solidFill>
                  <a:srgbClr val="003300"/>
                </a:solidFill>
              </a:rPr>
              <a:t> خطر 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على قلوب البشر</a:t>
            </a:r>
          </a:p>
          <a:p>
            <a:pPr algn="ctr"/>
            <a:br>
              <a:rPr lang="ar-EG" sz="7200" b="1" dirty="0">
                <a:solidFill>
                  <a:srgbClr val="003300"/>
                </a:solidFill>
              </a:rPr>
            </a:br>
            <a:endParaRPr lang="ar-EG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67522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457200"/>
            <a:ext cx="9982199" cy="80945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/>
              <a:t>7- </a:t>
            </a:r>
            <a:endParaRPr lang="en-US" sz="7200" b="1" dirty="0"/>
          </a:p>
          <a:p>
            <a:pPr algn="ctr"/>
            <a:r>
              <a:rPr lang="ar-EG" sz="7200" b="1" dirty="0"/>
              <a:t>( والساهر له أصيل </a:t>
            </a:r>
          </a:p>
          <a:p>
            <a:pPr algn="ctr"/>
            <a:r>
              <a:rPr lang="ar-EG" sz="7200" b="1" dirty="0"/>
              <a:t>يعلى نوره بالليل ) 2</a:t>
            </a:r>
            <a:br>
              <a:rPr lang="ar-EG" sz="7200" b="1" dirty="0"/>
            </a:br>
            <a:r>
              <a:rPr lang="en-US" sz="7200" b="1" dirty="0"/>
              <a:t>4 </a:t>
            </a:r>
            <a:r>
              <a:rPr lang="ar-EG" sz="7200" b="1" dirty="0"/>
              <a:t>( بالفرح والتهليل )</a:t>
            </a:r>
            <a:r>
              <a:rPr lang="en-US" sz="7200" b="1" dirty="0"/>
              <a:t> </a:t>
            </a:r>
            <a:endParaRPr lang="ar-EG" sz="7200" b="1" dirty="0"/>
          </a:p>
          <a:p>
            <a:pPr algn="ctr"/>
            <a:r>
              <a:rPr lang="ar-EG" sz="7200" b="1" dirty="0"/>
              <a:t>تغنيه لو ليك افتقر</a:t>
            </a:r>
          </a:p>
          <a:p>
            <a:pPr algn="ctr"/>
            <a:br>
              <a:rPr lang="ar-EG" sz="7200" b="1" dirty="0"/>
            </a:br>
            <a:endParaRPr lang="ar-SA" sz="8000" b="1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413564"/>
            <a:ext cx="9982199" cy="76636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000" b="1" dirty="0">
                <a:solidFill>
                  <a:srgbClr val="003300"/>
                </a:solidFill>
              </a:rPr>
              <a:t>القرار: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(</a:t>
            </a:r>
            <a:r>
              <a:rPr lang="ar-EG" sz="7200" b="1" dirty="0" err="1">
                <a:solidFill>
                  <a:srgbClr val="003300"/>
                </a:solidFill>
              </a:rPr>
              <a:t>مالم</a:t>
            </a:r>
            <a:r>
              <a:rPr lang="ar-EG" sz="7200" b="1" dirty="0">
                <a:solidFill>
                  <a:srgbClr val="003300"/>
                </a:solidFill>
              </a:rPr>
              <a:t> تراه عيون </a:t>
            </a:r>
          </a:p>
          <a:p>
            <a:pPr algn="ctr"/>
            <a:r>
              <a:rPr lang="ar-EG" sz="7200" b="1" dirty="0" err="1">
                <a:solidFill>
                  <a:srgbClr val="003300"/>
                </a:solidFill>
              </a:rPr>
              <a:t>ولاسمعت</a:t>
            </a:r>
            <a:r>
              <a:rPr lang="ar-EG" sz="7200" b="1" dirty="0">
                <a:solidFill>
                  <a:srgbClr val="003300"/>
                </a:solidFill>
              </a:rPr>
              <a:t> بيه آذان)2 </a:t>
            </a:r>
          </a:p>
          <a:p>
            <a:pPr algn="ctr"/>
            <a:r>
              <a:rPr lang="ar-EG" sz="7200" b="1" dirty="0" err="1">
                <a:solidFill>
                  <a:srgbClr val="003300"/>
                </a:solidFill>
              </a:rPr>
              <a:t>ولاأبدا</a:t>
            </a:r>
            <a:r>
              <a:rPr lang="ar-EG" sz="7200" b="1" dirty="0">
                <a:solidFill>
                  <a:srgbClr val="003300"/>
                </a:solidFill>
              </a:rPr>
              <a:t> خطر 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على قلوب البشر</a:t>
            </a:r>
          </a:p>
          <a:p>
            <a:pPr algn="ctr"/>
            <a:br>
              <a:rPr lang="ar-EG" sz="7200" b="1" dirty="0">
                <a:solidFill>
                  <a:srgbClr val="003300"/>
                </a:solidFill>
              </a:rPr>
            </a:br>
            <a:endParaRPr lang="ar-EG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76809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363676"/>
            <a:ext cx="9982199" cy="80945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/>
              <a:t>8- </a:t>
            </a:r>
            <a:endParaRPr lang="en-US" sz="7200" b="1" dirty="0"/>
          </a:p>
          <a:p>
            <a:pPr algn="ctr"/>
            <a:r>
              <a:rPr lang="ar-EG" sz="7200" b="1" dirty="0"/>
              <a:t>( عرف روحي بالروح </a:t>
            </a:r>
            <a:endParaRPr lang="en-US" sz="7200" b="1" dirty="0"/>
          </a:p>
          <a:p>
            <a:pPr algn="ctr"/>
            <a:r>
              <a:rPr lang="ar-EG" sz="7200" b="1" dirty="0"/>
              <a:t>تسكن تفرح وتروح ) 2</a:t>
            </a:r>
            <a:br>
              <a:rPr lang="ar-EG" sz="7200" b="1" dirty="0"/>
            </a:br>
            <a:r>
              <a:rPr lang="ar-EG" sz="7200" b="1" dirty="0"/>
              <a:t>( وياك الكل يروح ) 4 </a:t>
            </a:r>
            <a:endParaRPr lang="en-US" sz="7200" b="1" dirty="0"/>
          </a:p>
          <a:p>
            <a:pPr algn="ctr"/>
            <a:r>
              <a:rPr lang="ar-EG" sz="7200" b="1" dirty="0"/>
              <a:t>وان شبع القلب انتصر</a:t>
            </a:r>
          </a:p>
          <a:p>
            <a:pPr algn="ctr"/>
            <a:br>
              <a:rPr lang="ar-EG" sz="7200" b="1" dirty="0"/>
            </a:br>
            <a:endParaRPr lang="ar-SA" sz="8000" b="1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413564"/>
            <a:ext cx="9982199" cy="76636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000" b="1" dirty="0">
                <a:solidFill>
                  <a:srgbClr val="003300"/>
                </a:solidFill>
              </a:rPr>
              <a:t>القرار: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(</a:t>
            </a:r>
            <a:r>
              <a:rPr lang="ar-EG" sz="7200" b="1" dirty="0" err="1">
                <a:solidFill>
                  <a:srgbClr val="003300"/>
                </a:solidFill>
              </a:rPr>
              <a:t>مالم</a:t>
            </a:r>
            <a:r>
              <a:rPr lang="ar-EG" sz="7200" b="1" dirty="0">
                <a:solidFill>
                  <a:srgbClr val="003300"/>
                </a:solidFill>
              </a:rPr>
              <a:t> تراه عيون </a:t>
            </a:r>
          </a:p>
          <a:p>
            <a:pPr algn="ctr"/>
            <a:r>
              <a:rPr lang="ar-EG" sz="7200" b="1" dirty="0" err="1">
                <a:solidFill>
                  <a:srgbClr val="003300"/>
                </a:solidFill>
              </a:rPr>
              <a:t>ولاسمعت</a:t>
            </a:r>
            <a:r>
              <a:rPr lang="ar-EG" sz="7200" b="1" dirty="0">
                <a:solidFill>
                  <a:srgbClr val="003300"/>
                </a:solidFill>
              </a:rPr>
              <a:t> بيه آذان)2 </a:t>
            </a:r>
          </a:p>
          <a:p>
            <a:pPr algn="ctr"/>
            <a:r>
              <a:rPr lang="ar-EG" sz="7200" b="1" dirty="0" err="1">
                <a:solidFill>
                  <a:srgbClr val="003300"/>
                </a:solidFill>
              </a:rPr>
              <a:t>ولاأبدا</a:t>
            </a:r>
            <a:r>
              <a:rPr lang="ar-EG" sz="7200" b="1" dirty="0">
                <a:solidFill>
                  <a:srgbClr val="003300"/>
                </a:solidFill>
              </a:rPr>
              <a:t> خطر 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على قلوب البشر</a:t>
            </a:r>
          </a:p>
          <a:p>
            <a:pPr algn="ctr"/>
            <a:br>
              <a:rPr lang="ar-EG" sz="7200" b="1" dirty="0">
                <a:solidFill>
                  <a:srgbClr val="003300"/>
                </a:solidFill>
              </a:rPr>
            </a:br>
            <a:endParaRPr lang="ar-EG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356529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287476"/>
            <a:ext cx="9982199" cy="80945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/>
              <a:t>9- </a:t>
            </a:r>
            <a:endParaRPr lang="en-US" sz="7200" b="1" dirty="0"/>
          </a:p>
          <a:p>
            <a:pPr algn="ctr"/>
            <a:r>
              <a:rPr lang="ar-EG" sz="7200" b="1" dirty="0"/>
              <a:t>( شفناك في محبيك </a:t>
            </a:r>
          </a:p>
          <a:p>
            <a:pPr algn="ctr"/>
            <a:r>
              <a:rPr lang="ar-EG" sz="7200" b="1" dirty="0"/>
              <a:t>وشفنا </a:t>
            </a:r>
            <a:r>
              <a:rPr lang="ar-EG" sz="7200" b="1" dirty="0" err="1"/>
              <a:t>بيهم</a:t>
            </a:r>
            <a:r>
              <a:rPr lang="ar-EG" sz="7200" b="1" dirty="0"/>
              <a:t> ماليك ) 2</a:t>
            </a:r>
            <a:br>
              <a:rPr lang="ar-EG" sz="7200" b="1" dirty="0"/>
            </a:br>
            <a:r>
              <a:rPr lang="ar-EG" sz="7200" b="1" dirty="0"/>
              <a:t>( </a:t>
            </a:r>
            <a:r>
              <a:rPr lang="ar-EG" sz="7200" b="1" dirty="0" err="1"/>
              <a:t>ومعاهم</a:t>
            </a:r>
            <a:r>
              <a:rPr lang="ar-EG" sz="7200" b="1" dirty="0"/>
              <a:t> روحنا ليك) 4</a:t>
            </a:r>
          </a:p>
          <a:p>
            <a:pPr algn="ctr"/>
            <a:r>
              <a:rPr lang="ar-EG" sz="7200" b="1" dirty="0"/>
              <a:t>لما النور فيهم ظهر</a:t>
            </a:r>
          </a:p>
          <a:p>
            <a:pPr algn="ctr"/>
            <a:br>
              <a:rPr lang="ar-EG" sz="7200" b="1" dirty="0"/>
            </a:br>
            <a:endParaRPr lang="ar-SA" sz="8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413564"/>
            <a:ext cx="9982199" cy="76636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000" b="1" dirty="0">
                <a:solidFill>
                  <a:srgbClr val="003300"/>
                </a:solidFill>
              </a:rPr>
              <a:t>القرار: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(</a:t>
            </a:r>
            <a:r>
              <a:rPr lang="ar-EG" sz="7200" b="1" dirty="0" err="1">
                <a:solidFill>
                  <a:srgbClr val="003300"/>
                </a:solidFill>
              </a:rPr>
              <a:t>مالم</a:t>
            </a:r>
            <a:r>
              <a:rPr lang="ar-EG" sz="7200" b="1" dirty="0">
                <a:solidFill>
                  <a:srgbClr val="003300"/>
                </a:solidFill>
              </a:rPr>
              <a:t> تراه عيون </a:t>
            </a:r>
          </a:p>
          <a:p>
            <a:pPr algn="ctr"/>
            <a:r>
              <a:rPr lang="ar-EG" sz="7200" b="1" dirty="0" err="1">
                <a:solidFill>
                  <a:srgbClr val="003300"/>
                </a:solidFill>
              </a:rPr>
              <a:t>ولاسمعت</a:t>
            </a:r>
            <a:r>
              <a:rPr lang="ar-EG" sz="7200" b="1" dirty="0">
                <a:solidFill>
                  <a:srgbClr val="003300"/>
                </a:solidFill>
              </a:rPr>
              <a:t> بيه آذان)2 </a:t>
            </a:r>
          </a:p>
          <a:p>
            <a:pPr algn="ctr"/>
            <a:r>
              <a:rPr lang="ar-EG" sz="7200" b="1" dirty="0" err="1">
                <a:solidFill>
                  <a:srgbClr val="003300"/>
                </a:solidFill>
              </a:rPr>
              <a:t>ولاأبدا</a:t>
            </a:r>
            <a:r>
              <a:rPr lang="ar-EG" sz="7200" b="1" dirty="0">
                <a:solidFill>
                  <a:srgbClr val="003300"/>
                </a:solidFill>
              </a:rPr>
              <a:t> خطر 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على قلوب البشر</a:t>
            </a:r>
          </a:p>
          <a:p>
            <a:pPr algn="ctr"/>
            <a:br>
              <a:rPr lang="ar-EG" sz="7200" b="1" dirty="0">
                <a:solidFill>
                  <a:srgbClr val="003300"/>
                </a:solidFill>
              </a:rPr>
            </a:br>
            <a:endParaRPr lang="ar-EG" sz="72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413564"/>
            <a:ext cx="9982199" cy="76636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000" b="1" dirty="0">
                <a:solidFill>
                  <a:srgbClr val="003300"/>
                </a:solidFill>
              </a:rPr>
              <a:t>القرار: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(</a:t>
            </a:r>
            <a:r>
              <a:rPr lang="ar-EG" sz="7200" b="1" dirty="0" err="1">
                <a:solidFill>
                  <a:srgbClr val="003300"/>
                </a:solidFill>
              </a:rPr>
              <a:t>مالم</a:t>
            </a:r>
            <a:r>
              <a:rPr lang="ar-EG" sz="7200" b="1" dirty="0">
                <a:solidFill>
                  <a:srgbClr val="003300"/>
                </a:solidFill>
              </a:rPr>
              <a:t> تراه عيون </a:t>
            </a:r>
          </a:p>
          <a:p>
            <a:pPr algn="ctr"/>
            <a:r>
              <a:rPr lang="ar-EG" sz="7200" b="1" dirty="0" err="1">
                <a:solidFill>
                  <a:srgbClr val="003300"/>
                </a:solidFill>
              </a:rPr>
              <a:t>ولاسمعت</a:t>
            </a:r>
            <a:r>
              <a:rPr lang="ar-EG" sz="7200" b="1" dirty="0">
                <a:solidFill>
                  <a:srgbClr val="003300"/>
                </a:solidFill>
              </a:rPr>
              <a:t> بيه آذان)2 </a:t>
            </a:r>
          </a:p>
          <a:p>
            <a:pPr algn="ctr"/>
            <a:r>
              <a:rPr lang="ar-EG" sz="7200" b="1" dirty="0" err="1">
                <a:solidFill>
                  <a:srgbClr val="003300"/>
                </a:solidFill>
              </a:rPr>
              <a:t>ولاأبدا</a:t>
            </a:r>
            <a:r>
              <a:rPr lang="ar-EG" sz="7200" b="1" dirty="0">
                <a:solidFill>
                  <a:srgbClr val="003300"/>
                </a:solidFill>
              </a:rPr>
              <a:t> خطر 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على قلوب البشر</a:t>
            </a:r>
          </a:p>
          <a:p>
            <a:pPr algn="ctr"/>
            <a:br>
              <a:rPr lang="ar-EG" sz="7200" b="1" dirty="0">
                <a:solidFill>
                  <a:srgbClr val="003300"/>
                </a:solidFill>
              </a:rPr>
            </a:br>
            <a:endParaRPr lang="ar-EG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412306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304800"/>
            <a:ext cx="9982199" cy="79714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/>
              <a:t>10- </a:t>
            </a:r>
            <a:endParaRPr lang="en-US" sz="7200" b="1" dirty="0"/>
          </a:p>
          <a:p>
            <a:pPr algn="ctr"/>
            <a:r>
              <a:rPr lang="ar-EG" sz="7200" b="1" dirty="0"/>
              <a:t>( النور جوه الكتاب </a:t>
            </a:r>
            <a:endParaRPr lang="en-US" sz="7200" b="1" dirty="0"/>
          </a:p>
          <a:p>
            <a:pPr algn="ctr"/>
            <a:r>
              <a:rPr lang="ar-EG" sz="7200" b="1" dirty="0"/>
              <a:t>شايفاه عين اللي تاب ) 2</a:t>
            </a:r>
            <a:br>
              <a:rPr lang="ar-EG" sz="7200" b="1" dirty="0"/>
            </a:br>
            <a:r>
              <a:rPr lang="ar-EG" sz="7200" b="1" dirty="0"/>
              <a:t>( يصبح قلبه كتاب ) 4 </a:t>
            </a:r>
          </a:p>
          <a:p>
            <a:pPr algn="ctr"/>
            <a:r>
              <a:rPr lang="ar-EG" sz="7200" b="1" dirty="0"/>
              <a:t>نورك في سطوره </a:t>
            </a:r>
            <a:r>
              <a:rPr lang="ar-EG" sz="7200" b="1" dirty="0" err="1"/>
              <a:t>اتبدر</a:t>
            </a:r>
            <a:endParaRPr lang="ar-EG" sz="7200" b="1" dirty="0"/>
          </a:p>
          <a:p>
            <a:pPr algn="ctr"/>
            <a:br>
              <a:rPr lang="ar-EG" sz="7200" b="1" dirty="0"/>
            </a:br>
            <a:endParaRPr lang="ar-SA" sz="8000" b="1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413564"/>
            <a:ext cx="9982199" cy="76636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000" b="1" dirty="0">
                <a:solidFill>
                  <a:srgbClr val="003300"/>
                </a:solidFill>
              </a:rPr>
              <a:t>القرار: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(</a:t>
            </a:r>
            <a:r>
              <a:rPr lang="ar-EG" sz="7200" b="1" dirty="0" err="1">
                <a:solidFill>
                  <a:srgbClr val="003300"/>
                </a:solidFill>
              </a:rPr>
              <a:t>مالم</a:t>
            </a:r>
            <a:r>
              <a:rPr lang="ar-EG" sz="7200" b="1" dirty="0">
                <a:solidFill>
                  <a:srgbClr val="003300"/>
                </a:solidFill>
              </a:rPr>
              <a:t> تراه عيون </a:t>
            </a:r>
          </a:p>
          <a:p>
            <a:pPr algn="ctr"/>
            <a:r>
              <a:rPr lang="ar-EG" sz="7200" b="1" dirty="0" err="1">
                <a:solidFill>
                  <a:srgbClr val="003300"/>
                </a:solidFill>
              </a:rPr>
              <a:t>ولاسمعت</a:t>
            </a:r>
            <a:r>
              <a:rPr lang="ar-EG" sz="7200" b="1" dirty="0">
                <a:solidFill>
                  <a:srgbClr val="003300"/>
                </a:solidFill>
              </a:rPr>
              <a:t> بيه آذان)2 </a:t>
            </a:r>
          </a:p>
          <a:p>
            <a:pPr algn="ctr"/>
            <a:r>
              <a:rPr lang="ar-EG" sz="7200" b="1" dirty="0" err="1">
                <a:solidFill>
                  <a:srgbClr val="003300"/>
                </a:solidFill>
              </a:rPr>
              <a:t>ولاأبدا</a:t>
            </a:r>
            <a:r>
              <a:rPr lang="ar-EG" sz="7200" b="1" dirty="0">
                <a:solidFill>
                  <a:srgbClr val="003300"/>
                </a:solidFill>
              </a:rPr>
              <a:t> خطر 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على قلوب البشر</a:t>
            </a:r>
          </a:p>
          <a:p>
            <a:pPr algn="ctr"/>
            <a:br>
              <a:rPr lang="ar-EG" sz="7200" b="1" dirty="0">
                <a:solidFill>
                  <a:srgbClr val="003300"/>
                </a:solidFill>
              </a:rPr>
            </a:br>
            <a:endParaRPr lang="ar-EG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627725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762000"/>
            <a:ext cx="9982199" cy="79714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/>
              <a:t>11- </a:t>
            </a:r>
            <a:endParaRPr lang="en-US" sz="7200" b="1" dirty="0"/>
          </a:p>
          <a:p>
            <a:pPr algn="ctr"/>
            <a:r>
              <a:rPr lang="ar-EG" sz="7200" b="1" dirty="0"/>
              <a:t>( حررتنا من القيد </a:t>
            </a:r>
          </a:p>
          <a:p>
            <a:pPr algn="ctr"/>
            <a:r>
              <a:rPr lang="ar-EG" sz="7200" b="1" dirty="0"/>
              <a:t>نسجد لك أعظم سيد ) 2</a:t>
            </a:r>
            <a:br>
              <a:rPr lang="ar-EG" sz="7200" b="1" dirty="0"/>
            </a:br>
            <a:r>
              <a:rPr lang="en-US" sz="7200" b="1" dirty="0"/>
              <a:t>4 </a:t>
            </a:r>
            <a:r>
              <a:rPr lang="ar-EG" sz="7200" b="1" dirty="0"/>
              <a:t>( وجهك نطلب ونريد )</a:t>
            </a:r>
            <a:r>
              <a:rPr lang="en-US" sz="7200" b="1" dirty="0"/>
              <a:t> </a:t>
            </a:r>
          </a:p>
          <a:p>
            <a:pPr algn="ctr"/>
            <a:r>
              <a:rPr lang="ar-EG" sz="7200" b="1" dirty="0"/>
              <a:t>مجدك وانت المنتظر</a:t>
            </a:r>
          </a:p>
          <a:p>
            <a:pPr algn="ctr"/>
            <a:br>
              <a:rPr lang="ar-EG" sz="7200" b="1" dirty="0"/>
            </a:br>
            <a:endParaRPr lang="ar-SA" sz="8000" b="1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413564"/>
            <a:ext cx="9982199" cy="76636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000" b="1" dirty="0">
                <a:solidFill>
                  <a:srgbClr val="003300"/>
                </a:solidFill>
              </a:rPr>
              <a:t>القرار: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(</a:t>
            </a:r>
            <a:r>
              <a:rPr lang="ar-EG" sz="7200" b="1" dirty="0" err="1">
                <a:solidFill>
                  <a:srgbClr val="003300"/>
                </a:solidFill>
              </a:rPr>
              <a:t>مالم</a:t>
            </a:r>
            <a:r>
              <a:rPr lang="ar-EG" sz="7200" b="1" dirty="0">
                <a:solidFill>
                  <a:srgbClr val="003300"/>
                </a:solidFill>
              </a:rPr>
              <a:t> تراه عيون </a:t>
            </a:r>
          </a:p>
          <a:p>
            <a:pPr algn="ctr"/>
            <a:r>
              <a:rPr lang="ar-EG" sz="7200" b="1" dirty="0" err="1">
                <a:solidFill>
                  <a:srgbClr val="003300"/>
                </a:solidFill>
              </a:rPr>
              <a:t>ولاسمعت</a:t>
            </a:r>
            <a:r>
              <a:rPr lang="ar-EG" sz="7200" b="1" dirty="0">
                <a:solidFill>
                  <a:srgbClr val="003300"/>
                </a:solidFill>
              </a:rPr>
              <a:t> بيه آذان)2 </a:t>
            </a:r>
          </a:p>
          <a:p>
            <a:pPr algn="ctr"/>
            <a:r>
              <a:rPr lang="ar-EG" sz="7200" b="1" dirty="0" err="1">
                <a:solidFill>
                  <a:srgbClr val="003300"/>
                </a:solidFill>
              </a:rPr>
              <a:t>ولاأبدا</a:t>
            </a:r>
            <a:r>
              <a:rPr lang="ar-EG" sz="7200" b="1" dirty="0">
                <a:solidFill>
                  <a:srgbClr val="003300"/>
                </a:solidFill>
              </a:rPr>
              <a:t> خطر 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على قلوب البشر</a:t>
            </a:r>
          </a:p>
          <a:p>
            <a:pPr algn="ctr"/>
            <a:br>
              <a:rPr lang="ar-EG" sz="7200" b="1" dirty="0">
                <a:solidFill>
                  <a:srgbClr val="003300"/>
                </a:solidFill>
              </a:rPr>
            </a:br>
            <a:endParaRPr lang="ar-EG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733942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304800"/>
            <a:ext cx="9982199" cy="79714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5400" b="1" dirty="0"/>
              <a:t>12-</a:t>
            </a:r>
            <a:r>
              <a:rPr lang="ar-EG" sz="7200" b="1" dirty="0"/>
              <a:t> </a:t>
            </a:r>
            <a:endParaRPr lang="en-US" sz="7200" b="1" dirty="0"/>
          </a:p>
          <a:p>
            <a:pPr algn="ctr"/>
            <a:r>
              <a:rPr lang="ar-EG" sz="7200" b="1" dirty="0"/>
              <a:t>( مالناش هنا في المنظور </a:t>
            </a:r>
          </a:p>
          <a:p>
            <a:pPr algn="ctr"/>
            <a:r>
              <a:rPr lang="ar-EG" sz="7200" b="1" dirty="0" err="1"/>
              <a:t>ومالهاش</a:t>
            </a:r>
            <a:r>
              <a:rPr lang="ar-EG" sz="7200" b="1" dirty="0"/>
              <a:t> فينا لما تدور ) 2</a:t>
            </a:r>
            <a:br>
              <a:rPr lang="ar-EG" sz="7200" b="1" dirty="0"/>
            </a:br>
            <a:r>
              <a:rPr lang="ar-EG" sz="7200" b="1" dirty="0"/>
              <a:t>( بيننا وما بينها سور ) 4 </a:t>
            </a:r>
          </a:p>
          <a:p>
            <a:pPr algn="ctr"/>
            <a:r>
              <a:rPr lang="ar-EG" sz="7200" b="1" dirty="0"/>
              <a:t>مش بيننا وبين البشر</a:t>
            </a:r>
          </a:p>
          <a:p>
            <a:pPr algn="ctr"/>
            <a:br>
              <a:rPr lang="ar-EG" sz="7200" b="1" dirty="0"/>
            </a:br>
            <a:endParaRPr lang="ar-SA" sz="8000" b="1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413564"/>
            <a:ext cx="9982199" cy="76636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000" b="1" dirty="0">
                <a:solidFill>
                  <a:srgbClr val="003300"/>
                </a:solidFill>
              </a:rPr>
              <a:t>القرار: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(</a:t>
            </a:r>
            <a:r>
              <a:rPr lang="ar-EG" sz="7200" b="1" dirty="0" err="1">
                <a:solidFill>
                  <a:srgbClr val="003300"/>
                </a:solidFill>
              </a:rPr>
              <a:t>مالم</a:t>
            </a:r>
            <a:r>
              <a:rPr lang="ar-EG" sz="7200" b="1" dirty="0">
                <a:solidFill>
                  <a:srgbClr val="003300"/>
                </a:solidFill>
              </a:rPr>
              <a:t> تراه عيون </a:t>
            </a:r>
          </a:p>
          <a:p>
            <a:pPr algn="ctr"/>
            <a:r>
              <a:rPr lang="ar-EG" sz="7200" b="1" dirty="0" err="1">
                <a:solidFill>
                  <a:srgbClr val="003300"/>
                </a:solidFill>
              </a:rPr>
              <a:t>ولاسمعت</a:t>
            </a:r>
            <a:r>
              <a:rPr lang="ar-EG" sz="7200" b="1" dirty="0">
                <a:solidFill>
                  <a:srgbClr val="003300"/>
                </a:solidFill>
              </a:rPr>
              <a:t> بيه آذان)2 </a:t>
            </a:r>
          </a:p>
          <a:p>
            <a:pPr algn="ctr"/>
            <a:r>
              <a:rPr lang="ar-EG" sz="7200" b="1" dirty="0" err="1">
                <a:solidFill>
                  <a:srgbClr val="003300"/>
                </a:solidFill>
              </a:rPr>
              <a:t>ولاأبدا</a:t>
            </a:r>
            <a:r>
              <a:rPr lang="ar-EG" sz="7200" b="1" dirty="0">
                <a:solidFill>
                  <a:srgbClr val="003300"/>
                </a:solidFill>
              </a:rPr>
              <a:t> خطر 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على قلوب البشر</a:t>
            </a:r>
          </a:p>
          <a:p>
            <a:pPr algn="ctr"/>
            <a:br>
              <a:rPr lang="ar-EG" sz="7200" b="1" dirty="0">
                <a:solidFill>
                  <a:srgbClr val="003300"/>
                </a:solidFill>
              </a:rPr>
            </a:br>
            <a:endParaRPr lang="ar-EG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209019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410587"/>
            <a:ext cx="9982199" cy="79714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/>
              <a:t>13- </a:t>
            </a:r>
            <a:endParaRPr lang="en-US" sz="7200" b="1" dirty="0"/>
          </a:p>
          <a:p>
            <a:pPr algn="ctr"/>
            <a:r>
              <a:rPr lang="ar-EG" sz="7200" b="1" dirty="0"/>
              <a:t>( ياسيد الأسياد </a:t>
            </a:r>
          </a:p>
          <a:p>
            <a:pPr algn="ctr"/>
            <a:r>
              <a:rPr lang="ar-EG" sz="7200" b="1" dirty="0"/>
              <a:t>يا مطلوب العباد ) 2</a:t>
            </a:r>
            <a:br>
              <a:rPr lang="ar-EG" sz="7200" b="1" dirty="0"/>
            </a:br>
            <a:r>
              <a:rPr lang="en-US" sz="7200" b="1" dirty="0"/>
              <a:t>4</a:t>
            </a:r>
            <a:r>
              <a:rPr lang="ar-EG" sz="7200" b="1" dirty="0"/>
              <a:t>( مالنا راحة في بلاد ) </a:t>
            </a:r>
            <a:endParaRPr lang="en-US" sz="7200" b="1" dirty="0"/>
          </a:p>
          <a:p>
            <a:pPr algn="ctr"/>
            <a:r>
              <a:rPr lang="ar-EG" sz="7200" b="1" dirty="0"/>
              <a:t>إليك انت السفر</a:t>
            </a:r>
          </a:p>
          <a:p>
            <a:pPr algn="ctr"/>
            <a:br>
              <a:rPr lang="ar-EG" sz="7200" b="1" dirty="0">
                <a:hlinkClick r:id="rId3"/>
              </a:rPr>
            </a:br>
            <a:endParaRPr lang="ar-SA" sz="8000" b="1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413564"/>
            <a:ext cx="9982199" cy="76636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000" b="1" dirty="0">
                <a:solidFill>
                  <a:srgbClr val="003300"/>
                </a:solidFill>
              </a:rPr>
              <a:t>القرار: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(</a:t>
            </a:r>
            <a:r>
              <a:rPr lang="ar-EG" sz="7200" b="1" dirty="0" err="1">
                <a:solidFill>
                  <a:srgbClr val="003300"/>
                </a:solidFill>
              </a:rPr>
              <a:t>مالم</a:t>
            </a:r>
            <a:r>
              <a:rPr lang="ar-EG" sz="7200" b="1" dirty="0">
                <a:solidFill>
                  <a:srgbClr val="003300"/>
                </a:solidFill>
              </a:rPr>
              <a:t> تراه عيون </a:t>
            </a:r>
          </a:p>
          <a:p>
            <a:pPr algn="ctr"/>
            <a:r>
              <a:rPr lang="ar-EG" sz="7200" b="1" dirty="0" err="1">
                <a:solidFill>
                  <a:srgbClr val="003300"/>
                </a:solidFill>
              </a:rPr>
              <a:t>ولاسمعت</a:t>
            </a:r>
            <a:r>
              <a:rPr lang="ar-EG" sz="7200" b="1" dirty="0">
                <a:solidFill>
                  <a:srgbClr val="003300"/>
                </a:solidFill>
              </a:rPr>
              <a:t> بيه آذان)2 </a:t>
            </a:r>
          </a:p>
          <a:p>
            <a:pPr algn="ctr"/>
            <a:r>
              <a:rPr lang="ar-EG" sz="7200" b="1" dirty="0" err="1">
                <a:solidFill>
                  <a:srgbClr val="003300"/>
                </a:solidFill>
              </a:rPr>
              <a:t>ولاأبدا</a:t>
            </a:r>
            <a:r>
              <a:rPr lang="ar-EG" sz="7200" b="1" dirty="0">
                <a:solidFill>
                  <a:srgbClr val="003300"/>
                </a:solidFill>
              </a:rPr>
              <a:t> خطر 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على قلوب البشر</a:t>
            </a:r>
          </a:p>
          <a:p>
            <a:pPr algn="ctr"/>
            <a:br>
              <a:rPr lang="ar-EG" sz="7200" b="1" dirty="0">
                <a:solidFill>
                  <a:srgbClr val="003300"/>
                </a:solidFill>
              </a:rPr>
            </a:br>
            <a:endParaRPr lang="ar-EG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168938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304800"/>
            <a:ext cx="9982199" cy="79714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/>
              <a:t>1- </a:t>
            </a:r>
            <a:endParaRPr lang="en-US" sz="7200" b="1" dirty="0"/>
          </a:p>
          <a:p>
            <a:pPr algn="ctr"/>
            <a:r>
              <a:rPr lang="ar-EG" sz="7200" b="1" dirty="0"/>
              <a:t>( يبدأ نوره ضعيف </a:t>
            </a:r>
          </a:p>
          <a:p>
            <a:pPr algn="ctr"/>
            <a:r>
              <a:rPr lang="ar-EG" sz="7200" b="1" dirty="0"/>
              <a:t>في القلب كأنه ضيف ) 2</a:t>
            </a:r>
            <a:br>
              <a:rPr lang="ar-EG" sz="7200" b="1" dirty="0"/>
            </a:br>
            <a:r>
              <a:rPr lang="ar-EG" sz="7200" b="1" dirty="0"/>
              <a:t>( نفتح يفتح ويضيف ) 4 </a:t>
            </a:r>
          </a:p>
          <a:p>
            <a:pPr algn="ctr"/>
            <a:r>
              <a:rPr lang="ar-EG" sz="7200" b="1" dirty="0"/>
              <a:t>لما نطيعه إن أمر</a:t>
            </a:r>
          </a:p>
          <a:p>
            <a:pPr algn="ctr"/>
            <a:br>
              <a:rPr lang="ar-EG" sz="7200" b="1" dirty="0"/>
            </a:br>
            <a:endParaRPr lang="ar-SA" sz="80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413564"/>
            <a:ext cx="9982199" cy="76636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000" b="1" dirty="0">
                <a:solidFill>
                  <a:srgbClr val="003300"/>
                </a:solidFill>
              </a:rPr>
              <a:t>القرار: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(</a:t>
            </a:r>
            <a:r>
              <a:rPr lang="ar-EG" sz="7200" b="1" dirty="0" err="1">
                <a:solidFill>
                  <a:srgbClr val="003300"/>
                </a:solidFill>
              </a:rPr>
              <a:t>مالم</a:t>
            </a:r>
            <a:r>
              <a:rPr lang="ar-EG" sz="7200" b="1" dirty="0">
                <a:solidFill>
                  <a:srgbClr val="003300"/>
                </a:solidFill>
              </a:rPr>
              <a:t> تراه عيون </a:t>
            </a:r>
          </a:p>
          <a:p>
            <a:pPr algn="ctr"/>
            <a:r>
              <a:rPr lang="ar-EG" sz="7200" b="1" dirty="0" err="1">
                <a:solidFill>
                  <a:srgbClr val="003300"/>
                </a:solidFill>
              </a:rPr>
              <a:t>ولاسمعت</a:t>
            </a:r>
            <a:r>
              <a:rPr lang="ar-EG" sz="7200" b="1" dirty="0">
                <a:solidFill>
                  <a:srgbClr val="003300"/>
                </a:solidFill>
              </a:rPr>
              <a:t> بيه آذان)2 </a:t>
            </a:r>
          </a:p>
          <a:p>
            <a:pPr algn="ctr"/>
            <a:r>
              <a:rPr lang="ar-EG" sz="7200" b="1" dirty="0" err="1">
                <a:solidFill>
                  <a:srgbClr val="003300"/>
                </a:solidFill>
              </a:rPr>
              <a:t>ولاأبدا</a:t>
            </a:r>
            <a:r>
              <a:rPr lang="ar-EG" sz="7200" b="1" dirty="0">
                <a:solidFill>
                  <a:srgbClr val="003300"/>
                </a:solidFill>
              </a:rPr>
              <a:t> خطر 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على قلوب البشر</a:t>
            </a:r>
          </a:p>
          <a:p>
            <a:pPr algn="ctr"/>
            <a:br>
              <a:rPr lang="ar-EG" sz="7200" b="1" dirty="0">
                <a:solidFill>
                  <a:srgbClr val="003300"/>
                </a:solidFill>
              </a:rPr>
            </a:br>
            <a:endParaRPr lang="ar-EG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56310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609600" y="451783"/>
            <a:ext cx="9982199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/>
              <a:t>2- </a:t>
            </a:r>
            <a:endParaRPr lang="en-US" sz="7200" b="1" dirty="0"/>
          </a:p>
          <a:p>
            <a:pPr algn="ctr"/>
            <a:r>
              <a:rPr lang="ar-EG" sz="7200" b="1" dirty="0"/>
              <a:t>( ذكرنا فذكرناه </a:t>
            </a:r>
          </a:p>
          <a:p>
            <a:pPr algn="ctr"/>
            <a:r>
              <a:rPr lang="ar-EG" sz="7200" b="1" dirty="0"/>
              <a:t>وداومنا </a:t>
            </a:r>
            <a:r>
              <a:rPr lang="ar-EG" sz="7200" b="1" dirty="0" err="1"/>
              <a:t>ع</a:t>
            </a:r>
            <a:r>
              <a:rPr lang="ar-EG" sz="7200" b="1" dirty="0"/>
              <a:t> الصلاة ) 2</a:t>
            </a:r>
            <a:br>
              <a:rPr lang="ar-EG" sz="7200" b="1" dirty="0"/>
            </a:br>
            <a:r>
              <a:rPr lang="ar-EG" sz="7200" b="1" dirty="0"/>
              <a:t>( ودي منحة </a:t>
            </a:r>
            <a:r>
              <a:rPr lang="ar-EG" sz="7200" b="1" dirty="0" err="1"/>
              <a:t>م</a:t>
            </a:r>
            <a:r>
              <a:rPr lang="ar-EG" sz="7200" b="1" dirty="0"/>
              <a:t> الإله) 4 </a:t>
            </a:r>
          </a:p>
          <a:p>
            <a:pPr algn="ctr"/>
            <a:r>
              <a:rPr lang="ar-EG" sz="7200" b="1" dirty="0" err="1"/>
              <a:t>تيجي</a:t>
            </a:r>
            <a:r>
              <a:rPr lang="ar-EG" sz="7200" b="1" dirty="0"/>
              <a:t> إن العابد صبر</a:t>
            </a:r>
            <a:br>
              <a:rPr lang="ar-EG" sz="7200" b="1" dirty="0"/>
            </a:br>
            <a:endParaRPr lang="ar-SA" sz="80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413564"/>
            <a:ext cx="9982199" cy="76636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000" b="1" dirty="0">
                <a:solidFill>
                  <a:srgbClr val="003300"/>
                </a:solidFill>
              </a:rPr>
              <a:t>القرار: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(</a:t>
            </a:r>
            <a:r>
              <a:rPr lang="ar-EG" sz="7200" b="1" dirty="0" err="1">
                <a:solidFill>
                  <a:srgbClr val="003300"/>
                </a:solidFill>
              </a:rPr>
              <a:t>مالم</a:t>
            </a:r>
            <a:r>
              <a:rPr lang="ar-EG" sz="7200" b="1" dirty="0">
                <a:solidFill>
                  <a:srgbClr val="003300"/>
                </a:solidFill>
              </a:rPr>
              <a:t> تراه عيون </a:t>
            </a:r>
          </a:p>
          <a:p>
            <a:pPr algn="ctr"/>
            <a:r>
              <a:rPr lang="ar-EG" sz="7200" b="1" dirty="0" err="1">
                <a:solidFill>
                  <a:srgbClr val="003300"/>
                </a:solidFill>
              </a:rPr>
              <a:t>ولاسمعت</a:t>
            </a:r>
            <a:r>
              <a:rPr lang="ar-EG" sz="7200" b="1" dirty="0">
                <a:solidFill>
                  <a:srgbClr val="003300"/>
                </a:solidFill>
              </a:rPr>
              <a:t> بيه آذان)2 </a:t>
            </a:r>
          </a:p>
          <a:p>
            <a:pPr algn="ctr"/>
            <a:r>
              <a:rPr lang="ar-EG" sz="7200" b="1" dirty="0" err="1">
                <a:solidFill>
                  <a:srgbClr val="003300"/>
                </a:solidFill>
              </a:rPr>
              <a:t>ولاأبدا</a:t>
            </a:r>
            <a:r>
              <a:rPr lang="ar-EG" sz="7200" b="1" dirty="0">
                <a:solidFill>
                  <a:srgbClr val="003300"/>
                </a:solidFill>
              </a:rPr>
              <a:t> خطر 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على قلوب البشر</a:t>
            </a:r>
          </a:p>
          <a:p>
            <a:pPr algn="ctr"/>
            <a:br>
              <a:rPr lang="ar-EG" sz="7200" b="1" dirty="0">
                <a:solidFill>
                  <a:srgbClr val="003300"/>
                </a:solidFill>
              </a:rPr>
            </a:br>
            <a:endParaRPr lang="ar-EG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82600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29705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81987"/>
            <a:ext cx="9982199" cy="79714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/>
              <a:t>3- </a:t>
            </a:r>
            <a:endParaRPr lang="en-US" sz="7200" b="1" dirty="0"/>
          </a:p>
          <a:p>
            <a:pPr algn="ctr"/>
            <a:r>
              <a:rPr lang="ar-EG" sz="7200" b="1" dirty="0"/>
              <a:t>( العزة والجلال </a:t>
            </a:r>
          </a:p>
          <a:p>
            <a:pPr algn="ctr"/>
            <a:r>
              <a:rPr lang="ar-EG" sz="7200" b="1" dirty="0"/>
              <a:t>والرحمة والجمال ) 2</a:t>
            </a:r>
            <a:br>
              <a:rPr lang="ar-EG" sz="7200" b="1" dirty="0"/>
            </a:br>
            <a:r>
              <a:rPr lang="ar-EG" sz="7200" b="1" dirty="0"/>
              <a:t>( في الحضرة والوصال )4 </a:t>
            </a:r>
            <a:endParaRPr lang="en-US" sz="7200" b="1" dirty="0"/>
          </a:p>
          <a:p>
            <a:pPr algn="ctr"/>
            <a:r>
              <a:rPr lang="ar-EG" sz="7200" b="1" dirty="0"/>
              <a:t>داقه اللي عدى ونظر</a:t>
            </a:r>
          </a:p>
          <a:p>
            <a:pPr algn="ctr"/>
            <a:br>
              <a:rPr lang="ar-EG" sz="7200" b="1" dirty="0"/>
            </a:br>
            <a:endParaRPr lang="ar-SA" sz="80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413564"/>
            <a:ext cx="9982199" cy="76636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000" b="1" dirty="0">
                <a:solidFill>
                  <a:srgbClr val="003300"/>
                </a:solidFill>
              </a:rPr>
              <a:t>القرار: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(</a:t>
            </a:r>
            <a:r>
              <a:rPr lang="ar-EG" sz="7200" b="1" dirty="0" err="1">
                <a:solidFill>
                  <a:srgbClr val="003300"/>
                </a:solidFill>
              </a:rPr>
              <a:t>مالم</a:t>
            </a:r>
            <a:r>
              <a:rPr lang="ar-EG" sz="7200" b="1" dirty="0">
                <a:solidFill>
                  <a:srgbClr val="003300"/>
                </a:solidFill>
              </a:rPr>
              <a:t> تراه عيون </a:t>
            </a:r>
          </a:p>
          <a:p>
            <a:pPr algn="ctr"/>
            <a:r>
              <a:rPr lang="ar-EG" sz="7200" b="1" dirty="0" err="1">
                <a:solidFill>
                  <a:srgbClr val="003300"/>
                </a:solidFill>
              </a:rPr>
              <a:t>ولاسمعت</a:t>
            </a:r>
            <a:r>
              <a:rPr lang="ar-EG" sz="7200" b="1" dirty="0">
                <a:solidFill>
                  <a:srgbClr val="003300"/>
                </a:solidFill>
              </a:rPr>
              <a:t> بيه آذان)2 </a:t>
            </a:r>
          </a:p>
          <a:p>
            <a:pPr algn="ctr"/>
            <a:r>
              <a:rPr lang="ar-EG" sz="7200" b="1" dirty="0" err="1">
                <a:solidFill>
                  <a:srgbClr val="003300"/>
                </a:solidFill>
              </a:rPr>
              <a:t>ولاأبدا</a:t>
            </a:r>
            <a:r>
              <a:rPr lang="ar-EG" sz="7200" b="1" dirty="0">
                <a:solidFill>
                  <a:srgbClr val="003300"/>
                </a:solidFill>
              </a:rPr>
              <a:t> خطر 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على قلوب البشر</a:t>
            </a:r>
          </a:p>
          <a:p>
            <a:pPr algn="ctr"/>
            <a:br>
              <a:rPr lang="ar-EG" sz="7200" b="1" dirty="0">
                <a:solidFill>
                  <a:srgbClr val="003300"/>
                </a:solidFill>
              </a:rPr>
            </a:br>
            <a:endParaRPr lang="ar-EG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93933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287476"/>
            <a:ext cx="9982199" cy="80945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/>
              <a:t>4- </a:t>
            </a:r>
            <a:endParaRPr lang="en-US" sz="7200" b="1" dirty="0"/>
          </a:p>
          <a:p>
            <a:pPr algn="ctr"/>
            <a:r>
              <a:rPr lang="ar-EG" sz="7200" b="1" dirty="0"/>
              <a:t>( ارتفعي يا أبواب </a:t>
            </a:r>
            <a:endParaRPr lang="en-US" sz="7200" b="1" dirty="0"/>
          </a:p>
          <a:p>
            <a:pPr algn="ctr"/>
            <a:r>
              <a:rPr lang="ar-EG" sz="7200" b="1" dirty="0"/>
              <a:t>ما خلاص شق الحجاب ) 2</a:t>
            </a:r>
            <a:br>
              <a:rPr lang="ar-EG" sz="7200" b="1" dirty="0"/>
            </a:br>
            <a:r>
              <a:rPr lang="ar-EG" sz="7200" b="1" dirty="0"/>
              <a:t>( ندخل على حساب) 4 </a:t>
            </a:r>
          </a:p>
          <a:p>
            <a:pPr algn="ctr"/>
            <a:r>
              <a:rPr lang="ar-EG" sz="7200" b="1" dirty="0"/>
              <a:t>دم </a:t>
            </a:r>
            <a:r>
              <a:rPr lang="ar-EG" sz="7200" b="1" dirty="0" err="1"/>
              <a:t>الفادي</a:t>
            </a:r>
            <a:r>
              <a:rPr lang="ar-EG" sz="7200" b="1" dirty="0"/>
              <a:t> اللي غفر</a:t>
            </a:r>
          </a:p>
          <a:p>
            <a:pPr algn="ctr"/>
            <a:br>
              <a:rPr lang="ar-EG" sz="7200" b="1" dirty="0"/>
            </a:br>
            <a:endParaRPr lang="ar-SA" sz="80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1732</TotalTime>
  <Words>532</Words>
  <Application>Microsoft Office PowerPoint</Application>
  <PresentationFormat>On-screen Show (4:3)</PresentationFormat>
  <Paragraphs>149</Paragraphs>
  <Slides>29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2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214</cp:revision>
  <dcterms:created xsi:type="dcterms:W3CDTF">2021-12-07T14:30:00Z</dcterms:created>
  <dcterms:modified xsi:type="dcterms:W3CDTF">2024-04-22T15:25:35Z</dcterms:modified>
</cp:coreProperties>
</file>