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9" r:id="rId3"/>
    <p:sldId id="277" r:id="rId4"/>
    <p:sldId id="396" r:id="rId5"/>
    <p:sldId id="400" r:id="rId6"/>
    <p:sldId id="401" r:id="rId7"/>
    <p:sldId id="4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277"/>
            <p14:sldId id="396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gNTomRO9d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ما من الم مر </a:t>
            </a:r>
            <a:r>
              <a:rPr lang="ar-EG" sz="8000" b="1" dirty="0" err="1"/>
              <a:t>بي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( ما من ألمُ مرّ </a:t>
            </a:r>
            <a:r>
              <a:rPr lang="ar-EG" sz="8000" b="1" dirty="0" err="1"/>
              <a:t>بي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 وأنا معك في غربتي )2 </a:t>
            </a:r>
            <a:br>
              <a:rPr lang="ar-EG" sz="8000" b="1" dirty="0"/>
            </a:br>
            <a:r>
              <a:rPr lang="ar-EG" sz="8000" b="1" dirty="0"/>
              <a:t>الا وحولناه معا</a:t>
            </a:r>
          </a:p>
          <a:p>
            <a:pPr algn="ctr" rtl="1"/>
            <a:r>
              <a:rPr lang="ar-EG" sz="8000" b="1" dirty="0"/>
              <a:t>( بيتاً في ترنيمتي ) 2</a:t>
            </a:r>
            <a:endParaRPr lang="ar-EG" sz="13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أبَاتُ فيه مردداً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أحبك .. أحبك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وانت فيَّ مجددا ً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بحُبك .. بحُبك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 ذهب الألم وبقى لنا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ما غنّينا.. ما غنّينا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ما غنّينا .. بقربك</a:t>
            </a: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5800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( ما من شرح جاوبني </a:t>
            </a:r>
          </a:p>
          <a:p>
            <a:pPr algn="ctr" rtl="1"/>
            <a:r>
              <a:rPr lang="ar-EG" sz="8000" b="1" dirty="0"/>
              <a:t>لغز أنا إن </a:t>
            </a:r>
            <a:r>
              <a:rPr lang="ar-EG" sz="8000" b="1" dirty="0" err="1"/>
              <a:t>تسالني</a:t>
            </a:r>
            <a:r>
              <a:rPr lang="ar-EG" sz="8000" b="1" dirty="0"/>
              <a:t> )2 </a:t>
            </a:r>
            <a:br>
              <a:rPr lang="ar-EG" sz="8000" b="1" dirty="0"/>
            </a:br>
            <a:r>
              <a:rPr lang="ar-EG" sz="8000" b="1" dirty="0"/>
              <a:t>أُحَل بك </a:t>
            </a:r>
            <a:r>
              <a:rPr lang="ar-EG" sz="8000" b="1" dirty="0" err="1"/>
              <a:t>الى</a:t>
            </a:r>
            <a:r>
              <a:rPr lang="ar-EG" sz="8000" b="1" dirty="0"/>
              <a:t> </a:t>
            </a:r>
            <a:r>
              <a:rPr lang="ar-EG" sz="8000" b="1" dirty="0" err="1"/>
              <a:t>انسانٍ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( يتحول </a:t>
            </a:r>
            <a:r>
              <a:rPr lang="ar-EG" sz="8000" b="1" dirty="0" err="1"/>
              <a:t>فى</a:t>
            </a:r>
            <a:r>
              <a:rPr lang="ar-EG" sz="8000" b="1" dirty="0"/>
              <a:t> الألم لـ نغم )2</a:t>
            </a:r>
          </a:p>
          <a:p>
            <a:pPr algn="ctr"/>
            <a:br>
              <a:rPr lang="ar-EG" sz="8000" b="1" dirty="0">
                <a:hlinkClick r:id="rId3"/>
              </a:rPr>
            </a:br>
            <a:endParaRPr lang="ar-EG" sz="13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596"/>
            <a:ext cx="9982199" cy="10187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>
                <a:solidFill>
                  <a:srgbClr val="00582A"/>
                </a:solidFill>
              </a:rPr>
              <a:t>القرار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( أبَاتُ فيه مردداً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أحبك .. أحبك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 </a:t>
            </a:r>
            <a:r>
              <a:rPr lang="ar-EG" sz="8000" b="1" dirty="0" err="1">
                <a:solidFill>
                  <a:srgbClr val="00582A"/>
                </a:solidFill>
              </a:rPr>
              <a:t>انت</a:t>
            </a:r>
            <a:r>
              <a:rPr lang="ar-EG" sz="8000" b="1" dirty="0">
                <a:solidFill>
                  <a:srgbClr val="00582A"/>
                </a:solidFill>
              </a:rPr>
              <a:t> فيَّ مجددا </a:t>
            </a:r>
            <a:r>
              <a:rPr lang="ar-EG" sz="8000" b="1" dirty="0" err="1">
                <a:solidFill>
                  <a:srgbClr val="00582A"/>
                </a:solidFill>
              </a:rPr>
              <a:t>ً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/>
            <a:r>
              <a:rPr lang="ar-EG" sz="8000" b="1" dirty="0">
                <a:solidFill>
                  <a:srgbClr val="00582A"/>
                </a:solidFill>
              </a:rPr>
              <a:t> بحُبك .. بحُبك ) 2</a:t>
            </a:r>
            <a:br>
              <a:rPr lang="ar-EG" sz="8000" b="1" dirty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87489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( ذهب الألم وبقى لنا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ما غنّينا.. ما غنّينا 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solidFill>
                  <a:srgbClr val="00582A"/>
                </a:solidFill>
              </a:rPr>
              <a:t>ما غنّينا .. بقربك</a:t>
            </a: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135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229</cp:revision>
  <dcterms:created xsi:type="dcterms:W3CDTF">2021-12-07T14:30:00Z</dcterms:created>
  <dcterms:modified xsi:type="dcterms:W3CDTF">2024-02-05T10:16:56Z</dcterms:modified>
</cp:coreProperties>
</file>