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38" r:id="rId5"/>
    <p:sldId id="339" r:id="rId6"/>
    <p:sldId id="340" r:id="rId7"/>
    <p:sldId id="341" r:id="rId8"/>
    <p:sldId id="342" r:id="rId9"/>
    <p:sldId id="343" r:id="rId10"/>
    <p:sldId id="337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56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مات على الصليب</a:t>
            </a:r>
            <a:r>
              <a:rPr lang="ar-EG" sz="6600" b="1" dirty="0">
                <a:latin typeface="Arial" charset="0"/>
                <a:cs typeface="Arial" charset="0"/>
              </a:rPr>
              <a:t> وفداني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3070"/>
            <a:ext cx="9144000" cy="463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هنايا يا بيسوع 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عزايا بيسوع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57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(مات على الصليب وفداني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الحبيب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حبه ماشوفتش زيه تاني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الحبيب)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09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(بيســـوع يا هنايـــا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  يا يسوع يا عزايــا)2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(إنت عزي وأملي ونوري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ينبوع فرحي وسروري)2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(هو اللي دور عليَّ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لما كنت بعيــــــد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هو كان عينه عليَّ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لما كنت بعيــــــد)2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27821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09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(بيســـوع يا هنايـــا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  يا يسوع يا عزايــا)2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(إنت عزي وأملي ونوري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ينبوع فرحي وسروري)2</a:t>
            </a:r>
          </a:p>
        </p:txBody>
      </p:sp>
    </p:spTree>
    <p:extLst>
      <p:ext uri="{BB962C8B-B14F-4D97-AF65-F5344CB8AC3E}">
        <p14:creationId xmlns:p14="http://schemas.microsoft.com/office/powerpoint/2010/main" val="380792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(دفع فيَّ الدم الغالي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وأنا كان تمني رخيص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وبقيت على قلبه غالي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وأنا كان تمني رخيص)2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84849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09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(بيســـوع يا هنايـــا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  يا يسوع يا عزايــا)2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(إنت عزي وأملي ونوري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ينبوع فرحي وسروري)2</a:t>
            </a:r>
          </a:p>
        </p:txBody>
      </p:sp>
    </p:spTree>
    <p:extLst>
      <p:ext uri="{BB962C8B-B14F-4D97-AF65-F5344CB8AC3E}">
        <p14:creationId xmlns:p14="http://schemas.microsoft.com/office/powerpoint/2010/main" val="351171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4-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(قال لي أنا رايح وراجع تاني وجاي على السحاب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وعده أمين جهز لي مكاني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وجاي على السحاب)2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843860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09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(بيســـوع يا هنايـــا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  يا يسوع يا عزايــا)2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(إنت عزي وأملي ونوري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ينبوع فرحي وسروري)2</a:t>
            </a:r>
          </a:p>
        </p:txBody>
      </p:sp>
    </p:spTree>
    <p:extLst>
      <p:ext uri="{BB962C8B-B14F-4D97-AF65-F5344CB8AC3E}">
        <p14:creationId xmlns:p14="http://schemas.microsoft.com/office/powerpoint/2010/main" val="4263624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190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2024-04-22T13:53:40Z</dcterms:modified>
</cp:coreProperties>
</file>