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52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ماش معايا اللي فداني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ماشي معايا اللي فداني </a:t>
            </a:r>
            <a:endParaRPr lang="en-US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مش ممكن ابدًا ينساني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مالي حياتي هتاف وأغاني 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ووعد ييجي قريب تاني ) 3</a:t>
            </a:r>
            <a:br>
              <a:rPr lang="ar-EG" sz="6600" b="1" dirty="0">
                <a:cs typeface="+mn-cs"/>
              </a:rPr>
            </a:br>
            <a:br>
              <a:rPr lang="ar-EG" sz="6600" b="1" dirty="0">
                <a:cs typeface="+mn-cs"/>
              </a:rPr>
            </a:br>
            <a:endParaRPr lang="en-US" altLang="en-US" sz="66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ميت كنت عطاني حياه </a:t>
            </a:r>
            <a:endParaRPr lang="en-US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أصبح قلبي بيت لله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ديني كبير هو اللي وفاه 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(ها قضي حياتي لمجده صلاه ) 3</a:t>
            </a:r>
            <a:br>
              <a:rPr lang="ar-EG" sz="6000" b="1" dirty="0">
                <a:cs typeface="+mn-cs"/>
              </a:rPr>
            </a:br>
            <a:br>
              <a:rPr lang="ar-EG" sz="6000" b="1" dirty="0">
                <a:cs typeface="+mn-cs"/>
              </a:rPr>
            </a:br>
            <a:endParaRPr lang="en-US" altLang="en-US" sz="60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82163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3- لما عدوي بييجي يحارب </a:t>
            </a:r>
            <a:endParaRPr lang="en-US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إما بمدح وإما تجارب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وسط الريح تملاني الراحة 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(طول ما معايا يسوع في القارب ) 3</a:t>
            </a:r>
            <a:br>
              <a:rPr lang="ar-EG" sz="6000" b="1" dirty="0">
                <a:cs typeface="+mn-cs"/>
              </a:rPr>
            </a:br>
            <a:br>
              <a:rPr lang="ar-EG" sz="6000" b="1" dirty="0">
                <a:cs typeface="+mn-cs"/>
              </a:rPr>
            </a:br>
            <a:endParaRPr lang="en-US" altLang="en-US" sz="60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69786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مين يقدر يفصلني عنه </a:t>
            </a:r>
            <a:endParaRPr lang="en-US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يقدر يخطفني منه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بيكمل روعة فنه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(مهما يقولوا الناس ويظنوا ) 3</a:t>
            </a:r>
            <a:br>
              <a:rPr lang="ar-EG" sz="6000" b="1" dirty="0">
                <a:cs typeface="+mn-cs"/>
              </a:rPr>
            </a:br>
            <a:br>
              <a:rPr lang="ar-EG" sz="6000" b="1" dirty="0">
                <a:cs typeface="+mn-cs"/>
              </a:rPr>
            </a:br>
            <a:endParaRPr lang="en-US" altLang="en-US" sz="60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80783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5-إيه اللي أرده نظير غنى حبه </a:t>
            </a:r>
            <a:endParaRPr lang="en-US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غير إني أفضل دايمًا جنبه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عايز أعلن رقة قلبــــــــــه 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علشان أخلي الكل يحبه ) 3</a:t>
            </a:r>
            <a:br>
              <a:rPr lang="ar-EG" sz="6000" b="1" dirty="0">
                <a:cs typeface="+mn-cs"/>
              </a:rPr>
            </a:br>
            <a:br>
              <a:rPr lang="ar-EG" sz="6000" b="1" dirty="0">
                <a:cs typeface="+mn-cs"/>
              </a:rPr>
            </a:br>
            <a:endParaRPr lang="en-US" altLang="en-US" sz="60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752339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dirty="0">
                <a:effectLst/>
                <a:cs typeface="+mn-cs"/>
              </a:rPr>
              <a:t>6-عهدي أجاهد طول أيامي</a:t>
            </a:r>
            <a:endParaRPr lang="en-US" sz="6000" b="1" dirty="0">
              <a:effectLst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effectLst/>
                <a:cs typeface="+mn-cs"/>
              </a:rPr>
              <a:t> مهما أشتدت بي آلامي</a:t>
            </a:r>
            <a:br>
              <a:rPr lang="ar-EG" sz="6000" b="1" dirty="0">
                <a:effectLst/>
                <a:cs typeface="+mn-cs"/>
              </a:rPr>
            </a:br>
            <a:r>
              <a:rPr lang="ar-EG" sz="6000" b="1" dirty="0">
                <a:effectLst/>
                <a:cs typeface="+mn-cs"/>
              </a:rPr>
              <a:t>لازم يشهد عنه كلامي </a:t>
            </a:r>
            <a:br>
              <a:rPr lang="ar-EG" sz="6000" b="1" dirty="0">
                <a:effectLst/>
                <a:cs typeface="+mn-cs"/>
              </a:rPr>
            </a:br>
            <a:r>
              <a:rPr lang="ar-EG" sz="6000" b="1" dirty="0">
                <a:effectLst/>
                <a:cs typeface="+mn-cs"/>
              </a:rPr>
              <a:t>( </a:t>
            </a:r>
            <a:r>
              <a:rPr lang="ar-EG" sz="6000" b="1">
                <a:effectLst/>
                <a:cs typeface="+mn-cs"/>
              </a:rPr>
              <a:t>لازم </a:t>
            </a:r>
            <a:r>
              <a:rPr lang="ar-EG" sz="6000" b="1">
                <a:cs typeface="+mn-cs"/>
              </a:rPr>
              <a:t>ا</a:t>
            </a:r>
            <a:r>
              <a:rPr lang="ar-EG" sz="6000" b="1">
                <a:effectLst/>
                <a:cs typeface="+mn-cs"/>
              </a:rPr>
              <a:t>بين </a:t>
            </a:r>
            <a:r>
              <a:rPr lang="ar-EG" sz="6000" b="1" dirty="0">
                <a:effectLst/>
                <a:cs typeface="+mn-cs"/>
              </a:rPr>
              <a:t>سر سلامي ) 3</a:t>
            </a:r>
          </a:p>
          <a:p>
            <a:pPr>
              <a:lnSpc>
                <a:spcPct val="150000"/>
              </a:lnSpc>
            </a:pPr>
            <a:br>
              <a:rPr lang="ar-EG" sz="6000" b="1" dirty="0">
                <a:effectLst/>
                <a:cs typeface="+mn-cs"/>
              </a:rPr>
            </a:br>
            <a:br>
              <a:rPr lang="ar-EG" sz="6000" b="1" dirty="0">
                <a:cs typeface="+mn-cs"/>
              </a:rPr>
            </a:br>
            <a:endParaRPr lang="en-US" altLang="en-US" sz="60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82610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3303</TotalTime>
  <Words>157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 Neue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264</cp:revision>
  <dcterms:created xsi:type="dcterms:W3CDTF">2021-12-07T14:30:00Z</dcterms:created>
  <dcterms:modified xsi:type="dcterms:W3CDTF">2024-04-22T13:44:14Z</dcterms:modified>
</cp:coreProperties>
</file>