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5" r:id="rId4"/>
    <p:sldId id="306" r:id="rId5"/>
    <p:sldId id="307" r:id="rId6"/>
    <p:sldId id="308" r:id="rId7"/>
    <p:sldId id="310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5"/>
            <p14:sldId id="306"/>
            <p14:sldId id="307"/>
            <p14:sldId id="308"/>
            <p14:sldId id="310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غيرك يشبع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مافيش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غيرك يشبع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نفوس عاشت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جعانة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ويفجر من الصخرة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مية لقلوب عطشانة</a:t>
            </a:r>
            <a:br>
              <a:rPr lang="ar-EG" sz="6600" b="1" dirty="0"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</a:t>
            </a:r>
            <a:br>
              <a:rPr lang="ar-EG" sz="6600" b="1" dirty="0">
                <a:cs typeface="+mn-cs"/>
              </a:rPr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إمبارح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واليوم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وبكره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الجاي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ضامن وعودك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(إلهنا الحي)2</a:t>
            </a: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3186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يشفي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 الضعف ويدي قوة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ويطلق من الأسرى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جيوش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بتهتف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لاسمك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</a:t>
            </a:r>
            <a:br>
              <a:rPr lang="ar-EG" sz="7200" b="1" dirty="0"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6742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إمبارح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واليوم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وبكره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الجاي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ضامن وعودك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(إلهنا الحي)2</a:t>
            </a: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92000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وتمر الأيام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وتفضل يا يسوع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تحقق الأحلام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منها استحال</a:t>
            </a:r>
            <a:br>
              <a:rPr lang="ar-EG" sz="8000" b="1" dirty="0"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1178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يهدم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أساس أقوى السجون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يملانا بالتهليل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وفرحنا فيه مضمون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</a:t>
            </a:r>
            <a:endParaRPr lang="ar-SA" altLang="en-US" sz="199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9265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إمبارح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واليوم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وبكره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الجاي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ضامن وعودك </a:t>
            </a:r>
          </a:p>
          <a:p>
            <a:pPr algn="ctr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(إلهنا الحي)2</a:t>
            </a: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3770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3280</TotalTime>
  <Words>101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263</cp:revision>
  <dcterms:created xsi:type="dcterms:W3CDTF">2021-12-07T14:30:00Z</dcterms:created>
  <dcterms:modified xsi:type="dcterms:W3CDTF">2023-01-14T10:01:33Z</dcterms:modified>
</cp:coreProperties>
</file>