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04" r:id="rId3"/>
    <p:sldId id="303" r:id="rId4"/>
    <p:sldId id="305" r:id="rId5"/>
    <p:sldId id="306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4"/>
            <p14:sldId id="303"/>
            <p14:sldId id="305"/>
            <p14:sldId id="30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7" d="100"/>
          <a:sy n="67" d="100"/>
        </p:scale>
        <p:origin x="68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829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مافيش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 وجود لقوة تانية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 ما فيش وجود لقوه ثانية طول ما إنت هنا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وما فيش حدود </a:t>
            </a:r>
            <a:r>
              <a:rPr lang="ar-EG" sz="7200" b="1" dirty="0">
                <a:solidFill>
                  <a:srgbClr val="005024"/>
                </a:solidFill>
                <a:latin typeface="Helvetica Neue"/>
                <a:cs typeface="+mn-cs"/>
              </a:rPr>
              <a:t>لأ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 مجد </a:t>
            </a:r>
          </a:p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ها تصنعه لنا ) 2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ar-SA" altLang="en-US" sz="7200" b="1" dirty="0">
              <a:solidFill>
                <a:srgbClr val="005024"/>
              </a:solidFill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112665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 تعال املك اليوم علينا </a:t>
            </a:r>
          </a:p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وحطم القيــــــــــــــود</a:t>
            </a:r>
            <a:br>
              <a:rPr lang="ar-EG" sz="7200" b="1" dirty="0"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من النيران تخطف نفوس مجدك عليها يسود ) 2</a:t>
            </a:r>
            <a:br>
              <a:rPr lang="ar-EG" sz="7200" b="1" dirty="0">
                <a:cs typeface="+mn-cs"/>
              </a:rPr>
            </a:br>
            <a:endParaRPr lang="en-US" altLang="en-US" sz="7200" b="1" dirty="0"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143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 يا رب الحب في محضرك </a:t>
            </a:r>
          </a:p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كل القلوب ها تدوب</a:t>
            </a:r>
            <a:br>
              <a:rPr lang="ar-EG" sz="7200" b="1" dirty="0"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والناس صحيح هتتملي </a:t>
            </a:r>
          </a:p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وملكك عليها يعود ) 2</a:t>
            </a:r>
            <a:br>
              <a:rPr lang="ar-EG" sz="7200" b="1" dirty="0">
                <a:cs typeface="+mn-cs"/>
              </a:rPr>
            </a:br>
            <a:endParaRPr lang="ar-SA" altLang="en-US" sz="7200" b="1" dirty="0">
              <a:solidFill>
                <a:srgbClr val="005024"/>
              </a:solidFill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731865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 ما فيش وجود لقوه ثانية طول ما إنت هنا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وما فيش حدود </a:t>
            </a:r>
            <a:r>
              <a:rPr lang="ar-EG" sz="7200" b="1" dirty="0">
                <a:solidFill>
                  <a:srgbClr val="005024"/>
                </a:solidFill>
                <a:latin typeface="Helvetica Neue"/>
                <a:cs typeface="+mn-cs"/>
              </a:rPr>
              <a:t>لأ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 مجد </a:t>
            </a:r>
          </a:p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ها تصنعه لنا ) 2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ar-SA" altLang="en-US" sz="7200" b="1" dirty="0">
              <a:solidFill>
                <a:srgbClr val="005024"/>
              </a:solidFill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05921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3276</TotalTime>
  <Words>87</Words>
  <Application>Microsoft Office PowerPoint</Application>
  <PresentationFormat>On-screen Show (4:3)</PresentationFormat>
  <Paragraphs>11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Helvetica Neue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263</cp:revision>
  <dcterms:created xsi:type="dcterms:W3CDTF">2021-12-07T14:30:00Z</dcterms:created>
  <dcterms:modified xsi:type="dcterms:W3CDTF">2024-04-22T13:34:37Z</dcterms:modified>
</cp:coreProperties>
</file>