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04" r:id="rId3"/>
    <p:sldId id="303" r:id="rId4"/>
    <p:sldId id="317" r:id="rId5"/>
    <p:sldId id="306" r:id="rId6"/>
    <p:sldId id="318" r:id="rId7"/>
    <p:sldId id="308" r:id="rId8"/>
    <p:sldId id="319" r:id="rId9"/>
    <p:sldId id="310" r:id="rId10"/>
    <p:sldId id="320" r:id="rId11"/>
    <p:sldId id="312" r:id="rId12"/>
    <p:sldId id="321" r:id="rId13"/>
    <p:sldId id="314" r:id="rId14"/>
    <p:sldId id="322" r:id="rId15"/>
    <p:sldId id="316" r:id="rId16"/>
    <p:sldId id="323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17"/>
            <p14:sldId id="306"/>
            <p14:sldId id="318"/>
            <p14:sldId id="308"/>
            <p14:sldId id="319"/>
            <p14:sldId id="310"/>
            <p14:sldId id="320"/>
            <p14:sldId id="312"/>
            <p14:sldId id="321"/>
            <p14:sldId id="314"/>
            <p14:sldId id="322"/>
            <p14:sldId id="316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مالناش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غيرك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7452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5-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آبانا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توِّبنا 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وفيض علينا بنعمة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تخلِّي شوقنا إليك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يليق بحب الإله</a:t>
            </a:r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159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8424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6-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عدي وزور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ملّْ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أو كلّْ تحت المرض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واشفي المطروح وكُلّْ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صدق إنك شِفاه</a:t>
            </a:r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5228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765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عزي المحزون وزيد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منسوب الفرح له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ما فيش غيرك يعيد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البسمة فوق الشفاه</a:t>
            </a:r>
          </a:p>
          <a:p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5828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77819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رافعين قلوبنا إليك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فاتح لنا باب الرحمة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ندخل نقبل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الممدودة لنا بحياة</a:t>
            </a:r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579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آبانا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يامتكلنا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غيرك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يحن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ومين يجدد آمالنا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لحياة في ملء الرضا</a:t>
            </a:r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3953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98516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3- </a:t>
            </a:r>
          </a:p>
          <a:p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الإله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قلت: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"لن يخزى منتظريَّ"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منتظرة نفسي ورجوت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بالحمد لك والدعاء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20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مالناش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إنت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إلهنا الحي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بنترجاه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جايين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ناحية قلبك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بابا الكل امنحنا صلاة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53152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4-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إلهنا حرَّر وحِلّْ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كل رُبُط الخطية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وامسك إيدين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ذَل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تنساش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تاه</a:t>
            </a:r>
            <a:br>
              <a:rPr lang="ar-EG" sz="7200" b="1" dirty="0"/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1915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4289</TotalTime>
  <Words>308</Words>
  <Application>Microsoft Office PowerPoint</Application>
  <PresentationFormat>عرض على الشاشة (4:3)</PresentationFormat>
  <Paragraphs>33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4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2023-01-15T08:33:20Z</dcterms:modified>
</cp:coreProperties>
</file>