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46" r:id="rId4"/>
    <p:sldId id="347" r:id="rId5"/>
    <p:sldId id="348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56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مايتحسبش من عمرنا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927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(ما يتحسبش من عمرنا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إلا وقت نقضيه معاك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ولا يوم عرفنا طعم الهنا </a:t>
            </a:r>
          </a:p>
          <a:p>
            <a:pPr algn="ctr" rtl="1"/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فرح حقيقي قبل لقاك)2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(كنا بعيد قربتنا 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  قلب جديد منحتنا)2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سلام أكيد كيان سعيد 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خليقة تانية وهبتنا 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خليقة تانية وهبتنا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1218447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927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(ما نعترفش بقوة تانية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تقدر تغير شخص عنيد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ما إحنا اختبرنا إيدك في ثانية تكسر تحرر قيود حديد)2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31127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(يومها ناوينا نعيش معاك 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رحبت بينا نشوف غناك)2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سكنت فينا روحك مالينا 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متمتعين ربي برضاك 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متمتعين ربي برضاك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747340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89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2024-04-22T13:32:14Z</dcterms:modified>
</cp:coreProperties>
</file>