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0" r:id="rId3"/>
    <p:sldId id="421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مبارك الملك الآتي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457200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000" b="1" dirty="0"/>
              <a:t>)</a:t>
            </a:r>
            <a:r>
              <a:rPr lang="ar-EG" sz="6000" b="1" dirty="0"/>
              <a:t>مبارك الملك 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الآتي باسم الرب</a:t>
            </a:r>
            <a:r>
              <a:rPr lang="en-US" sz="6000" b="1" dirty="0"/>
              <a:t>(</a:t>
            </a:r>
            <a:r>
              <a:rPr lang="ar-EG" sz="6000" b="1" dirty="0"/>
              <a:t>2</a:t>
            </a:r>
          </a:p>
          <a:p>
            <a:pPr algn="ctr" rtl="1">
              <a:lnSpc>
                <a:spcPct val="150000"/>
              </a:lnSpc>
            </a:pPr>
            <a:r>
              <a:rPr lang="en-US" sz="6000" b="1" dirty="0"/>
              <a:t>)</a:t>
            </a:r>
            <a:r>
              <a:rPr lang="ar-EG" sz="6000" b="1" dirty="0"/>
              <a:t>سيأتي سيأتي قريباً</a:t>
            </a:r>
            <a:r>
              <a:rPr lang="en-US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سيأتي سيأتي سريعاً</a:t>
            </a:r>
            <a:r>
              <a:rPr lang="en-US" sz="6000" b="1" dirty="0"/>
              <a:t>2(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457200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000" b="1" dirty="0"/>
              <a:t>)</a:t>
            </a:r>
            <a:r>
              <a:rPr lang="ar-EG" sz="6000" b="1" dirty="0"/>
              <a:t>مبارك الملــــك 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الآتي باسم الرب</a:t>
            </a:r>
            <a:r>
              <a:rPr lang="en-US" sz="6000" b="1" dirty="0"/>
              <a:t>(</a:t>
            </a:r>
            <a:r>
              <a:rPr lang="ar-EG" sz="6000" b="1" dirty="0"/>
              <a:t>2</a:t>
            </a:r>
          </a:p>
          <a:p>
            <a:pPr algn="ctr" rtl="1">
              <a:lnSpc>
                <a:spcPct val="150000"/>
              </a:lnSpc>
            </a:pPr>
            <a:r>
              <a:rPr lang="en-US" sz="6000" b="1" dirty="0"/>
              <a:t>)</a:t>
            </a:r>
            <a:r>
              <a:rPr lang="ar-EG" sz="6000" b="1" dirty="0"/>
              <a:t>سيملك سيملك علينا 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   سيملك سيملك علينا </a:t>
            </a:r>
            <a:r>
              <a:rPr lang="en-US" sz="6000" b="1" dirty="0"/>
              <a:t>2(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09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</TotalTime>
  <Words>41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309</cp:revision>
  <dcterms:created xsi:type="dcterms:W3CDTF">2021-12-07T14:30:00Z</dcterms:created>
  <dcterms:modified xsi:type="dcterms:W3CDTF">2024-08-29T08:08:48Z</dcterms:modified>
</cp:coreProperties>
</file>