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4" r:id="rId3"/>
    <p:sldId id="303" r:id="rId4"/>
    <p:sldId id="305" r:id="rId5"/>
    <p:sldId id="306" r:id="rId6"/>
    <p:sldId id="3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متوج الى الابد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متوج إلى الأبد</a:t>
            </a:r>
            <a:br>
              <a:rPr lang="ar-EG" sz="80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يسوع ملكي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jomhuria"/>
                <a:cs typeface="+mn-cs"/>
              </a:rPr>
              <a:t>ملكي</a:t>
            </a:r>
            <a:endParaRPr lang="ar-EG" sz="80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effectLst/>
                <a:latin typeface="inherit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effectLst/>
                <a:latin typeface="jomhuria"/>
                <a:cs typeface="+mn-cs"/>
              </a:rPr>
              <a:t>البركة والإكرام لك يسوع</a:t>
            </a:r>
            <a:br>
              <a:rPr lang="ar-EG" sz="7200" b="1" i="0" dirty="0">
                <a:effectLst/>
                <a:latin typeface="jomhuria"/>
                <a:cs typeface="+mn-cs"/>
              </a:rPr>
            </a:br>
            <a:r>
              <a:rPr lang="ar-EG" sz="7200" b="1" i="0" dirty="0">
                <a:effectLst/>
                <a:latin typeface="jomhuria"/>
                <a:cs typeface="+mn-cs"/>
              </a:rPr>
              <a:t>العز والسلطان لك يسوع</a:t>
            </a:r>
            <a:br>
              <a:rPr lang="ar-EG" sz="7200" b="1" i="0" dirty="0">
                <a:effectLst/>
                <a:latin typeface="jomhuria"/>
                <a:cs typeface="+mn-cs"/>
              </a:rPr>
            </a:br>
            <a:r>
              <a:rPr lang="ar-EG" sz="7200" b="1" i="0" dirty="0">
                <a:effectLst/>
                <a:latin typeface="jomhuria"/>
                <a:cs typeface="+mn-cs"/>
              </a:rPr>
              <a:t>القوة والقدرة لك يسوع</a:t>
            </a:r>
            <a:br>
              <a:rPr lang="ar-EG" sz="7200" b="1" i="0" dirty="0">
                <a:effectLst/>
                <a:latin typeface="jomhuria"/>
                <a:cs typeface="+mn-cs"/>
              </a:rPr>
            </a:br>
            <a:r>
              <a:rPr lang="ar-EG" sz="7200" b="1" i="0" dirty="0">
                <a:effectLst/>
                <a:latin typeface="jomhuria"/>
                <a:cs typeface="+mn-cs"/>
              </a:rPr>
              <a:t>(لك </a:t>
            </a:r>
            <a:r>
              <a:rPr lang="ar-EG" sz="7200" b="1" i="0" dirty="0" err="1">
                <a:effectLst/>
                <a:latin typeface="jomhuria"/>
                <a:cs typeface="+mn-cs"/>
              </a:rPr>
              <a:t>يايسوع</a:t>
            </a:r>
            <a:r>
              <a:rPr lang="ar-EG" sz="7200" b="1" i="0" dirty="0">
                <a:effectLst/>
                <a:latin typeface="jomhuria"/>
                <a:cs typeface="+mn-cs"/>
              </a:rPr>
              <a:t>)2</a:t>
            </a:r>
          </a:p>
          <a:p>
            <a:br>
              <a:rPr lang="ar-EG" sz="7200" b="1" i="0" dirty="0"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متوج إلى الأبد</a:t>
            </a:r>
            <a:br>
              <a:rPr lang="ar-EG" sz="80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يسوع ملكي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jomhuria"/>
                <a:cs typeface="+mn-cs"/>
              </a:rPr>
              <a:t>ملكي</a:t>
            </a:r>
            <a:endParaRPr lang="ar-EG" sz="80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9311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6600" b="1" i="0" dirty="0">
                <a:effectLst/>
                <a:latin typeface="inherit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effectLst/>
                <a:latin typeface="jomhuria"/>
                <a:cs typeface="+mn-cs"/>
              </a:rPr>
              <a:t>قد غلب قد غلب الحمل يسوع</a:t>
            </a:r>
            <a:br>
              <a:rPr lang="ar-EG" sz="6600" b="1" i="0" dirty="0">
                <a:effectLst/>
                <a:latin typeface="jomhuria"/>
                <a:cs typeface="+mn-cs"/>
              </a:rPr>
            </a:br>
            <a:r>
              <a:rPr lang="ar-EG" sz="6600" b="1" i="0" dirty="0">
                <a:effectLst/>
                <a:latin typeface="jomhuria"/>
                <a:cs typeface="+mn-cs"/>
              </a:rPr>
              <a:t>قد غلب قد غلب الهنا يسوع</a:t>
            </a:r>
            <a:br>
              <a:rPr lang="ar-EG" sz="6600" b="1" i="0" dirty="0">
                <a:effectLst/>
                <a:latin typeface="jomhuria"/>
                <a:cs typeface="+mn-cs"/>
              </a:rPr>
            </a:br>
            <a:r>
              <a:rPr lang="ar-EG" sz="6600" b="1" i="0" dirty="0">
                <a:effectLst/>
                <a:latin typeface="jomhuria"/>
                <a:cs typeface="+mn-cs"/>
              </a:rPr>
              <a:t>قد غلب اسد يهوذا </a:t>
            </a:r>
            <a:r>
              <a:rPr lang="ar-EG" sz="6600" b="1" i="0" dirty="0" err="1">
                <a:effectLst/>
                <a:latin typeface="jomhuria"/>
                <a:cs typeface="+mn-cs"/>
              </a:rPr>
              <a:t>لاجلنا</a:t>
            </a:r>
            <a:r>
              <a:rPr lang="ar-EG" sz="6600" b="1" i="0" dirty="0">
                <a:effectLst/>
                <a:latin typeface="jomhuria"/>
                <a:cs typeface="+mn-cs"/>
              </a:rPr>
              <a:t> يسوع</a:t>
            </a:r>
            <a:br>
              <a:rPr lang="ar-EG" sz="6600" b="1" i="0" dirty="0">
                <a:effectLst/>
                <a:latin typeface="jomhuria"/>
                <a:cs typeface="+mn-cs"/>
              </a:rPr>
            </a:br>
            <a:r>
              <a:rPr lang="ar-EG" sz="6600" b="1" i="0" dirty="0">
                <a:effectLst/>
                <a:latin typeface="jomhuria"/>
                <a:cs typeface="+mn-cs"/>
              </a:rPr>
              <a:t>(لك </a:t>
            </a:r>
            <a:r>
              <a:rPr lang="ar-EG" sz="6600" b="1" i="0" dirty="0" err="1">
                <a:effectLst/>
                <a:latin typeface="jomhuria"/>
                <a:cs typeface="+mn-cs"/>
              </a:rPr>
              <a:t>يايسوع</a:t>
            </a:r>
            <a:r>
              <a:rPr lang="ar-EG" sz="6600" b="1" i="0" dirty="0">
                <a:effectLst/>
                <a:latin typeface="jomhuria"/>
                <a:cs typeface="+mn-cs"/>
              </a:rPr>
              <a:t>)2</a:t>
            </a:r>
          </a:p>
          <a:p>
            <a:br>
              <a:rPr lang="ar-EG" sz="6600" b="1" i="0" dirty="0"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66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2637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متوج إلى الأبد</a:t>
            </a:r>
            <a:br>
              <a:rPr lang="ar-EG" sz="80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يسوع ملكي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jomhuria"/>
                <a:cs typeface="+mn-cs"/>
              </a:rPr>
              <a:t>ملكي</a:t>
            </a:r>
            <a:endParaRPr lang="ar-EG" sz="80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61420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3293</TotalTime>
  <Words>84</Words>
  <Application>Microsoft Office PowerPoint</Application>
  <PresentationFormat>عرض على الشاشة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5" baseType="lpstr">
      <vt:lpstr>Arial</vt:lpstr>
      <vt:lpstr>Calibri</vt:lpstr>
      <vt:lpstr>Helvetica Neue</vt:lpstr>
      <vt:lpstr>inherit</vt:lpstr>
      <vt:lpstr>jomhuria</vt:lpstr>
      <vt:lpstr>Segoe UI Historic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264</cp:revision>
  <dcterms:created xsi:type="dcterms:W3CDTF">2021-12-07T14:30:00Z</dcterms:created>
  <dcterms:modified xsi:type="dcterms:W3CDTF">2023-01-15T13:27:22Z</dcterms:modified>
</cp:coreProperties>
</file>