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0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مجد الرب في وسطنا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 الرب في وسطنا</a:t>
            </a:r>
          </a:p>
          <a:p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مجد علينا يُرى</a:t>
            </a:r>
            <a:br>
              <a:rPr lang="ar-EG" sz="8000" b="1" dirty="0"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الجالس على العرش يسود حياتنا وحبه يجمعنا</a:t>
            </a:r>
            <a:br>
              <a:rPr lang="ar-EG" sz="8000" b="1" dirty="0">
                <a:cs typeface="+mn-cs"/>
              </a:rPr>
            </a:br>
            <a:endParaRPr lang="en-US" altLang="en-US" sz="8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اسم إلهنا نذكر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فضله العظيم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غنوا رنموا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لمليكنا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اهتفوا </a:t>
            </a:r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لصخرنا الآمين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br>
              <a:rPr lang="ar-EG" sz="8000" b="1" dirty="0"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3295</TotalTime>
  <Words>36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266</cp:revision>
  <dcterms:created xsi:type="dcterms:W3CDTF">2021-12-07T14:30:00Z</dcterms:created>
  <dcterms:modified xsi:type="dcterms:W3CDTF">2024-04-23T08:58:48Z</dcterms:modified>
</cp:coreProperties>
</file>