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4" r:id="rId3"/>
    <p:sldId id="303" r:id="rId4"/>
    <p:sldId id="307" r:id="rId5"/>
    <p:sldId id="306" r:id="rId6"/>
    <p:sldId id="30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7"/>
            <p14:sldId id="306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8" d="100"/>
          <a:sy n="58" d="100"/>
        </p:scale>
        <p:origin x="40" y="3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مجداً لمن في وسطنا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مجدا لمن في وسطنا.. ملك حياتنا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هو من فك قيدنا وأبهج قلوبنا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وحول نوحنا لفرح لذا نهتف له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مجداً لمن في وسطنا .. هو ولينا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من قام غالبا وهو حي اليوم</a:t>
            </a:r>
            <a:br>
              <a:rPr lang="ar-EG" sz="6000" b="1" dirty="0">
                <a:solidFill>
                  <a:srgbClr val="005024"/>
                </a:solidFill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يطلق المأسور حراً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أيضا يشفي كل سقم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يفتح عيون عم</a:t>
            </a:r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ــــــ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ويقفز العرج بقوة روحه</a:t>
            </a: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مجدا لمن في وسطنا.. ملك حياتنا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هو من فك قيدنا وأبهج قلوبنا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وحول نوحنا لفرح لذا نهتف له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مجداً لمن في وسطنا .. هو ولينا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من قام غالبا وهو حي اليوم</a:t>
            </a:r>
            <a:br>
              <a:rPr lang="ar-EG" sz="6000" b="1" dirty="0">
                <a:solidFill>
                  <a:srgbClr val="005024"/>
                </a:solidFill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5111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بدد الرب أعدائنا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وحطم كل قيودنا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للأبد وبسلطانــــه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أنهى كل قوة للظلمة</a:t>
            </a: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9117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مجدا لمن في وسطنا.. ملك حياتنا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هو من فك قيدنا وأبهج قلوبنا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وحول نوحنا لفرح لذا نهتف له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مجداً لمن في وسطنا .. هو ولينا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من قام غالبا وهو حي اليوم</a:t>
            </a:r>
            <a:br>
              <a:rPr lang="ar-EG" sz="6000" b="1" dirty="0">
                <a:solidFill>
                  <a:srgbClr val="005024"/>
                </a:solidFill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302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</TotalTime>
  <Words>162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 Neue</vt:lpstr>
      <vt:lpstr>inherit</vt:lpstr>
      <vt:lpstr>Segoe UI Historic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266</cp:revision>
  <dcterms:created xsi:type="dcterms:W3CDTF">2021-12-07T14:30:00Z</dcterms:created>
  <dcterms:modified xsi:type="dcterms:W3CDTF">2024-04-23T08:57:26Z</dcterms:modified>
</cp:coreProperties>
</file>