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04" r:id="rId3"/>
    <p:sldId id="303" r:id="rId4"/>
    <p:sldId id="307" r:id="rId5"/>
    <p:sldId id="306" r:id="rId6"/>
    <p:sldId id="308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4"/>
            <p14:sldId id="303"/>
            <p14:sldId id="307"/>
            <p14:sldId id="306"/>
            <p14:sldId id="30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8" d="100"/>
          <a:sy n="58" d="100"/>
        </p:scale>
        <p:origin x="40" y="3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829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مجداً لمن في وسطنا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مجدا لمن في وسطنا.. ملك حياتنا</a:t>
            </a:r>
            <a:br>
              <a:rPr lang="ar-EG" sz="6000" b="1" dirty="0">
                <a:solidFill>
                  <a:srgbClr val="005024"/>
                </a:solidFill>
              </a:rPr>
            </a:b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هو من فك قيدنا وأبهج قلوبنا</a:t>
            </a:r>
            <a:br>
              <a:rPr lang="ar-EG" sz="6000" b="1" dirty="0">
                <a:solidFill>
                  <a:srgbClr val="005024"/>
                </a:solidFill>
              </a:rPr>
            </a:b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وحول نوحنا لفرح لذا نهتف له</a:t>
            </a:r>
            <a:br>
              <a:rPr lang="ar-EG" sz="6000" b="1" dirty="0">
                <a:solidFill>
                  <a:srgbClr val="005024"/>
                </a:solidFill>
              </a:rPr>
            </a:b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مجداً لمن في وسطنا .. هو ولينا</a:t>
            </a:r>
            <a:br>
              <a:rPr lang="ar-EG" sz="6000" b="1" dirty="0">
                <a:solidFill>
                  <a:srgbClr val="005024"/>
                </a:solidFill>
              </a:rPr>
            </a:b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من قام غالبا وهو حي اليوم</a:t>
            </a:r>
            <a:br>
              <a:rPr lang="ar-EG" sz="6000" b="1" dirty="0">
                <a:solidFill>
                  <a:srgbClr val="005024"/>
                </a:solidFill>
              </a:rPr>
            </a:br>
            <a:br>
              <a:rPr lang="ar-EG" sz="6000" b="1" dirty="0">
                <a:solidFill>
                  <a:srgbClr val="005024"/>
                </a:solidFill>
                <a:cs typeface="+mn-cs"/>
              </a:rPr>
            </a:br>
            <a:br>
              <a:rPr lang="ar-EG" sz="6000" b="1" dirty="0">
                <a:solidFill>
                  <a:srgbClr val="005024"/>
                </a:solidFill>
                <a:cs typeface="+mn-cs"/>
              </a:rPr>
            </a:br>
            <a:endParaRPr lang="ar-SA" altLang="en-US" sz="6000" b="1" dirty="0">
              <a:solidFill>
                <a:srgbClr val="005024"/>
              </a:solidFill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112665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EG" sz="7200" b="1" i="0" dirty="0">
                <a:solidFill>
                  <a:srgbClr val="050505"/>
                </a:solidFill>
                <a:effectLst/>
                <a:latin typeface="inherit"/>
                <a:cs typeface="+mn-cs"/>
              </a:rPr>
              <a:t>1- </a:t>
            </a:r>
          </a:p>
          <a:p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يطلق المأسور حراً </a:t>
            </a:r>
          </a:p>
          <a:p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أيضا يشفي كل سقم</a:t>
            </a:r>
            <a:br>
              <a:rPr lang="ar-EG" sz="7200" b="1" dirty="0"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يفتح عيون عم</a:t>
            </a:r>
            <a:r>
              <a:rPr lang="ar-EG" sz="7200" b="1" dirty="0">
                <a:solidFill>
                  <a:srgbClr val="000000"/>
                </a:solidFill>
                <a:latin typeface="Helvetica Neue"/>
                <a:cs typeface="+mn-cs"/>
              </a:rPr>
              <a:t>ــــــ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 </a:t>
            </a:r>
          </a:p>
          <a:p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ويقفز العرج بقوة روحه</a:t>
            </a:r>
            <a:br>
              <a:rPr lang="ar-EG" sz="7200" b="1" dirty="0">
                <a:cs typeface="+mn-cs"/>
              </a:rPr>
            </a:br>
            <a:br>
              <a:rPr lang="ar-EG" sz="7200" b="1" i="0" dirty="0">
                <a:solidFill>
                  <a:srgbClr val="050505"/>
                </a:solidFill>
                <a:effectLst/>
                <a:latin typeface="Segoe UI Historic" panose="020B0502040204020203" pitchFamily="34" charset="0"/>
                <a:cs typeface="+mn-cs"/>
              </a:rPr>
            </a:br>
            <a:endParaRPr lang="en-US" altLang="en-US" sz="7200" b="1" dirty="0"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مجدا لمن في وسطنا.. ملك حياتنا</a:t>
            </a:r>
            <a:br>
              <a:rPr lang="ar-EG" sz="6000" b="1" dirty="0">
                <a:solidFill>
                  <a:srgbClr val="005024"/>
                </a:solidFill>
              </a:rPr>
            </a:b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هو من فك قيدنا وأبهج قلوبنا</a:t>
            </a:r>
            <a:br>
              <a:rPr lang="ar-EG" sz="6000" b="1" dirty="0">
                <a:solidFill>
                  <a:srgbClr val="005024"/>
                </a:solidFill>
              </a:rPr>
            </a:b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وحول نوحنا لفرح لذا نهتف له</a:t>
            </a:r>
            <a:br>
              <a:rPr lang="ar-EG" sz="6000" b="1" dirty="0">
                <a:solidFill>
                  <a:srgbClr val="005024"/>
                </a:solidFill>
              </a:rPr>
            </a:b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مجداً لمن في وسطنا .. هو ولينا</a:t>
            </a:r>
            <a:br>
              <a:rPr lang="ar-EG" sz="6000" b="1" dirty="0">
                <a:solidFill>
                  <a:srgbClr val="005024"/>
                </a:solidFill>
              </a:rPr>
            </a:b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من قام غالبا وهو حي اليوم</a:t>
            </a:r>
            <a:br>
              <a:rPr lang="ar-EG" sz="6000" b="1" dirty="0">
                <a:solidFill>
                  <a:srgbClr val="005024"/>
                </a:solidFill>
              </a:rPr>
            </a:br>
            <a:br>
              <a:rPr lang="ar-EG" sz="6000" b="1" dirty="0">
                <a:solidFill>
                  <a:srgbClr val="005024"/>
                </a:solidFill>
                <a:cs typeface="+mn-cs"/>
              </a:rPr>
            </a:br>
            <a:br>
              <a:rPr lang="ar-EG" sz="6000" b="1" dirty="0">
                <a:solidFill>
                  <a:srgbClr val="005024"/>
                </a:solidFill>
                <a:cs typeface="+mn-cs"/>
              </a:rPr>
            </a:br>
            <a:endParaRPr lang="ar-SA" altLang="en-US" sz="6000" b="1" dirty="0">
              <a:solidFill>
                <a:srgbClr val="005024"/>
              </a:solidFill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851116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EG" sz="7200" b="1" i="0" dirty="0">
                <a:solidFill>
                  <a:srgbClr val="050505"/>
                </a:solidFill>
                <a:effectLst/>
                <a:latin typeface="inherit"/>
                <a:cs typeface="+mn-cs"/>
              </a:rPr>
              <a:t>2- </a:t>
            </a:r>
          </a:p>
          <a:p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بدد الرب أعدائنا </a:t>
            </a:r>
          </a:p>
          <a:p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وحطم كل قيودنا</a:t>
            </a:r>
            <a:br>
              <a:rPr lang="ar-EG" sz="7200" b="1" dirty="0"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للأبد وبسلطانــــه </a:t>
            </a:r>
          </a:p>
          <a:p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أنهى كل قوة للظلمة</a:t>
            </a:r>
            <a:br>
              <a:rPr lang="ar-EG" sz="7200" b="1" dirty="0">
                <a:cs typeface="+mn-cs"/>
              </a:rPr>
            </a:br>
            <a:br>
              <a:rPr lang="ar-EG" sz="7200" b="1" i="0" dirty="0">
                <a:solidFill>
                  <a:srgbClr val="050505"/>
                </a:solidFill>
                <a:effectLst/>
                <a:latin typeface="Segoe UI Historic" panose="020B0502040204020203" pitchFamily="34" charset="0"/>
                <a:cs typeface="+mn-cs"/>
              </a:rPr>
            </a:br>
            <a:endParaRPr lang="en-US" altLang="en-US" sz="7200" b="1" dirty="0"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9911756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مجدا لمن في وسطنا.. ملك حياتنا</a:t>
            </a:r>
            <a:br>
              <a:rPr lang="ar-EG" sz="6000" b="1" dirty="0">
                <a:solidFill>
                  <a:srgbClr val="005024"/>
                </a:solidFill>
              </a:rPr>
            </a:b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هو من فك قيدنا وأبهج قلوبنا</a:t>
            </a:r>
            <a:br>
              <a:rPr lang="ar-EG" sz="6000" b="1" dirty="0">
                <a:solidFill>
                  <a:srgbClr val="005024"/>
                </a:solidFill>
              </a:rPr>
            </a:b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وحول نوحنا لفرح لذا نهتف له</a:t>
            </a:r>
            <a:br>
              <a:rPr lang="ar-EG" sz="6000" b="1" dirty="0">
                <a:solidFill>
                  <a:srgbClr val="005024"/>
                </a:solidFill>
              </a:rPr>
            </a:b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مجداً لمن في وسطنا .. هو ولينا</a:t>
            </a:r>
            <a:br>
              <a:rPr lang="ar-EG" sz="6000" b="1" dirty="0">
                <a:solidFill>
                  <a:srgbClr val="005024"/>
                </a:solidFill>
              </a:rPr>
            </a:b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من قام غالبا وهو حي اليوم</a:t>
            </a:r>
            <a:br>
              <a:rPr lang="ar-EG" sz="6000" b="1" dirty="0">
                <a:solidFill>
                  <a:srgbClr val="005024"/>
                </a:solidFill>
              </a:rPr>
            </a:br>
            <a:br>
              <a:rPr lang="ar-EG" sz="6000" b="1" dirty="0">
                <a:solidFill>
                  <a:srgbClr val="005024"/>
                </a:solidFill>
                <a:cs typeface="+mn-cs"/>
              </a:rPr>
            </a:br>
            <a:br>
              <a:rPr lang="ar-EG" sz="6000" b="1" dirty="0">
                <a:solidFill>
                  <a:srgbClr val="005024"/>
                </a:solidFill>
                <a:cs typeface="+mn-cs"/>
              </a:rPr>
            </a:br>
            <a:endParaRPr lang="ar-SA" altLang="en-US" sz="6000" b="1" dirty="0">
              <a:solidFill>
                <a:srgbClr val="005024"/>
              </a:solidFill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13028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3297</TotalTime>
  <Words>162</Words>
  <Application>Microsoft Office PowerPoint</Application>
  <PresentationFormat>On-screen Show (4:3)</PresentationFormat>
  <Paragraphs>16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Helvetica Neue</vt:lpstr>
      <vt:lpstr>inherit</vt:lpstr>
      <vt:lpstr>Segoe UI Historic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266</cp:revision>
  <dcterms:created xsi:type="dcterms:W3CDTF">2021-12-07T14:30:00Z</dcterms:created>
  <dcterms:modified xsi:type="dcterms:W3CDTF">2024-04-23T08:57:26Z</dcterms:modified>
</cp:coreProperties>
</file>