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2" d="100"/>
          <a:sy n="62" d="100"/>
        </p:scale>
        <p:origin x="60" y="2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مجروح عشاني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(مجروح عشاني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دمه فدانــــــي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مديون بعمري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أخضع إليـــــه)2</a:t>
            </a:r>
          </a:p>
        </p:txBody>
      </p:sp>
    </p:spTree>
    <p:extLst>
      <p:ext uri="{BB962C8B-B14F-4D97-AF65-F5344CB8AC3E}">
        <p14:creationId xmlns:p14="http://schemas.microsoft.com/office/powerpoint/2010/main" val="209256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(مجروح عشاني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دمه فدانــــــي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مديون بعمري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أخضع إليـــــه)2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(وديون الخطية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وفَّاها الحبيب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دي نعمة غنية</a:t>
            </a:r>
          </a:p>
          <a:p>
            <a:pPr algn="ctr" rtl="1"/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  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بانت ع الصليب)2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(مجروح عشاني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دمه فدانــــــي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مديون بعمري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أخضع إليـــــه)2</a:t>
            </a:r>
          </a:p>
        </p:txBody>
      </p:sp>
    </p:spTree>
    <p:extLst>
      <p:ext uri="{BB962C8B-B14F-4D97-AF65-F5344CB8AC3E}">
        <p14:creationId xmlns:p14="http://schemas.microsoft.com/office/powerpoint/2010/main" val="123661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(و بموته الكفّاري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صالِحني مع الآب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 الدم انتصاري</a:t>
            </a:r>
          </a:p>
          <a:p>
            <a:pPr algn="ctr" rtl="1"/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وعبور الأبواب)2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909523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(مجروح عشاني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دمه فدانــــــي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مديون بعمري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أخضع إليـــــه)2</a:t>
            </a:r>
          </a:p>
        </p:txBody>
      </p:sp>
    </p:spTree>
    <p:extLst>
      <p:ext uri="{BB962C8B-B14F-4D97-AF65-F5344CB8AC3E}">
        <p14:creationId xmlns:p14="http://schemas.microsoft.com/office/powerpoint/2010/main" val="166379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(وستر عيوبي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نسّاني الأحزان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 غَفر ذنوبي</a:t>
            </a:r>
          </a:p>
          <a:p>
            <a:pPr algn="ctr" rtl="1"/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وطواها النسيان)2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443663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(مجروح عشاني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دمه فدانــــــي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مديون بعمري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أخضع إليـــــه)2</a:t>
            </a:r>
          </a:p>
        </p:txBody>
      </p:sp>
    </p:spTree>
    <p:extLst>
      <p:ext uri="{BB962C8B-B14F-4D97-AF65-F5344CB8AC3E}">
        <p14:creationId xmlns:p14="http://schemas.microsoft.com/office/powerpoint/2010/main" val="333351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(وبصوته ناداني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وسط الأشرار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طهّرني وعزّاني</a:t>
            </a:r>
          </a:p>
          <a:p>
            <a:pPr algn="ctr" rtl="1"/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هو يسوع البار)2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8496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128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2024-04-23T08:54:48Z</dcterms:modified>
</cp:coreProperties>
</file>