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46" r:id="rId4"/>
    <p:sldId id="347" r:id="rId5"/>
    <p:sldId id="348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45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محبتك لي يا ربي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محبتك لي ياربي خلتني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أحبك من كل قلبي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حبتني وأنا .. أنا ماستاهلش حبك ولا صلبك عشاني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33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مت بدالي كنت مكاني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رفعت ذنبي و خطيتي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إدتني فرحة خليت لساني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دايمًا يرنم و يسبحك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2539307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ياللي حياتك كانت عشاني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حتى في موتك كنت مكاني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خليني أبقى زيك يا فـــادي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تبقى ف حياتي ربي وحبيبي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23452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ملكك حياتي كل كياني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كل ما لي ملكك وليك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مستني دايماً تيجي وتاخدني وافضل أرنم للأبد ليك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303170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76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2024-04-23T08:50:00Z</dcterms:modified>
</cp:coreProperties>
</file>