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4" r:id="rId4"/>
    <p:sldId id="305" r:id="rId5"/>
    <p:sldId id="310" r:id="rId6"/>
    <p:sldId id="307" r:id="rId7"/>
    <p:sldId id="311" r:id="rId8"/>
    <p:sldId id="309" r:id="rId9"/>
    <p:sldId id="31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10"/>
            <p14:sldId id="307"/>
            <p14:sldId id="311"/>
            <p14:sldId id="309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73" d="100"/>
          <a:sy n="73" d="100"/>
        </p:scale>
        <p:origin x="456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مُرني أنْ آتي إليكْ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مُرني أنْ آتي إليكْ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رَغمَ ذا الليلِ الرهيبْ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مُرني أنْ آتي إليكْ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مُؤمنًا بِكْ يا حبيبْ</a:t>
            </a:r>
          </a:p>
          <a:p>
            <a:pPr algn="ctr" rtl="1">
              <a:lnSpc>
                <a:spcPct val="150000"/>
              </a:lnSpc>
            </a:pP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ق: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مُرني أنْ آتي إليكْ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هَبني رَاحةً لَدَيك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فِيكَ نَفسي تَستريحْ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(رَاحتي بينَ يَديك)2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مُرني أن آتي إليكْ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رَغمَ ثِقلِ جَسدِي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مُرني أن آتي إليكْ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فَوقَ مــــــاءٍ مُزْبِدٍ</a:t>
            </a:r>
          </a:p>
          <a:p>
            <a:pPr algn="ctr" rtl="1">
              <a:lnSpc>
                <a:spcPct val="150000"/>
              </a:lnSpc>
            </a:pP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22764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ق: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مُرني أنْ آتي إليكْ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هَبني رَاحةً لَدَيك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فِيكَ نَفسي تَستريحْ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(رَاحتي بينَ يَديك)2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649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إن تَكِلُّ أَعيُني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عَينُكَ دَومًا تَصونْ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 تَخُنِّي أَرجُلي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قَلبُكَ لَيسَ يَخُونْ</a:t>
            </a:r>
          </a:p>
          <a:p>
            <a:pPr algn="ctr" rtl="1">
              <a:lnSpc>
                <a:spcPct val="150000"/>
              </a:lnSpc>
            </a:pP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35032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ق: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مُرني أنْ آتي إليكْ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هَبني رَاحةً لَدَيك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فِيكَ نَفسي تَستريحْ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(رَاحتي بينَ يَديك)2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86678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واحْمِلَنِّي سَيّدي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أنتَ تَحمِلُ الفَلَكْ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وَاتِي بِي يَا مُنقِذِي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لِحِمَاكَ أنــــــا لَكْ</a:t>
            </a:r>
          </a:p>
          <a:p>
            <a:pPr algn="ctr" rtl="1">
              <a:lnSpc>
                <a:spcPct val="150000"/>
              </a:lnSpc>
            </a:pP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36411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ق: </a:t>
            </a: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مُرني أنْ آتي إليكْ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هَبني رَاحةً لَدَيك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فِيكَ نَفسي تَستريحْ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(رَاحتي بينَ يَديك)2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25490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3675</TotalTime>
  <Words>135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280</cp:revision>
  <dcterms:created xsi:type="dcterms:W3CDTF">2021-12-07T14:30:00Z</dcterms:created>
  <dcterms:modified xsi:type="dcterms:W3CDTF">2024-04-23T08:43:00Z</dcterms:modified>
</cp:coreProperties>
</file>