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277" r:id="rId3"/>
    <p:sldId id="396" r:id="rId4"/>
    <p:sldId id="397" r:id="rId5"/>
    <p:sldId id="398" r:id="rId6"/>
    <p:sldId id="399" r:id="rId7"/>
    <p:sldId id="400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396"/>
            <p14:sldId id="397"/>
            <p14:sldId id="398"/>
            <p14:sldId id="399"/>
            <p14:sldId id="400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69" d="100"/>
          <a:sy n="69" d="100"/>
        </p:scale>
        <p:origin x="200" y="3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5575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EG" sz="8000" b="1"/>
              <a:t>مستر عنه الوجوه</a:t>
            </a:r>
            <a:endParaRPr lang="ar-EG" sz="8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397256"/>
            <a:ext cx="9982199" cy="93563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4800" b="1" dirty="0"/>
              <a:t>1-</a:t>
            </a:r>
            <a:r>
              <a:rPr lang="ar-EG" sz="5400" b="1" dirty="0"/>
              <a:t> </a:t>
            </a:r>
          </a:p>
          <a:p>
            <a:pPr algn="ctr" rtl="1">
              <a:lnSpc>
                <a:spcPct val="150000"/>
              </a:lnSpc>
            </a:pPr>
            <a:r>
              <a:rPr lang="ar-EG" sz="5400" b="1" dirty="0"/>
              <a:t>مستر عنه الوجوه محتقر منا هنا</a:t>
            </a:r>
            <a:br>
              <a:rPr lang="ar-EG" sz="5400" b="1" dirty="0"/>
            </a:br>
            <a:r>
              <a:rPr lang="ar-EG" sz="4800" b="1" dirty="0"/>
              <a:t>كعرق ارض يابسة قد عاش فيما بيننا</a:t>
            </a:r>
            <a:br>
              <a:rPr lang="ar-EG" sz="4800" b="1" dirty="0"/>
            </a:br>
            <a:r>
              <a:rPr lang="ar-EG" sz="5400" b="1" dirty="0"/>
              <a:t>لا منظر فنشتهيه ولا جمال أو غنى</a:t>
            </a:r>
            <a:br>
              <a:rPr lang="ar-EG" sz="5400" b="1" dirty="0"/>
            </a:br>
            <a:r>
              <a:rPr lang="ar-EG" sz="5400" b="1" dirty="0"/>
              <a:t>لكنه ذاك الذي تحمل أوجاعنا</a:t>
            </a:r>
            <a:br>
              <a:rPr lang="ar-EG" sz="5400" b="1" dirty="0"/>
            </a:br>
            <a:br>
              <a:rPr lang="ar-EG" sz="5400" b="1" dirty="0"/>
            </a:br>
            <a:br>
              <a:rPr lang="ar-EG" sz="5400" b="1" dirty="0"/>
            </a:br>
            <a:endParaRPr lang="ar-EG" sz="54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552569"/>
            <a:ext cx="9982199" cy="90486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>
                <a:solidFill>
                  <a:srgbClr val="00582A"/>
                </a:solidFill>
              </a:rPr>
              <a:t>القرار :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 يسوع .. يسوع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فداؤنا، سلامنا رجاؤنا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يسوع .. يسوع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متوج طول المدى مليكنا</a:t>
            </a:r>
            <a:br>
              <a:rPr lang="ar-EG" sz="7200" b="1" dirty="0">
                <a:solidFill>
                  <a:srgbClr val="00582A"/>
                </a:solidFill>
              </a:rPr>
            </a:br>
            <a:br>
              <a:rPr lang="ar-EG" sz="7200" b="1" dirty="0">
                <a:solidFill>
                  <a:srgbClr val="00582A"/>
                </a:solidFill>
              </a:rPr>
            </a:br>
            <a:br>
              <a:rPr lang="ar-EG" sz="7200" b="1" dirty="0">
                <a:solidFill>
                  <a:srgbClr val="00582A"/>
                </a:solidFill>
              </a:rPr>
            </a:br>
            <a:endParaRPr lang="ar-EG" sz="88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268168"/>
            <a:ext cx="9982199" cy="71232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/>
              <a:t>2- </a:t>
            </a:r>
          </a:p>
          <a:p>
            <a:pPr algn="ctr" rtl="1">
              <a:lnSpc>
                <a:spcPct val="150000"/>
              </a:lnSpc>
            </a:pPr>
            <a:r>
              <a:rPr lang="ar-EG" sz="5400" b="1" dirty="0"/>
              <a:t>نعم ضللنا كلنا ملنا إلى طريقنا</a:t>
            </a:r>
            <a:br>
              <a:rPr lang="ar-EG" sz="5400" b="1" dirty="0"/>
            </a:br>
            <a:r>
              <a:rPr lang="ar-EG" sz="5400" b="1" dirty="0"/>
              <a:t>وهو عليه قد حمل آثامنا جميعنا</a:t>
            </a:r>
            <a:br>
              <a:rPr lang="ar-EG" sz="5400" b="1" dirty="0"/>
            </a:br>
            <a:r>
              <a:rPr lang="ar-EG" sz="5400" b="1" dirty="0"/>
              <a:t>فسيق للصلب كشاة محتملا تعييرنا</a:t>
            </a:r>
            <a:br>
              <a:rPr lang="ar-EG" sz="5400" b="1" dirty="0"/>
            </a:br>
            <a:r>
              <a:rPr lang="ar-EG" sz="4800" b="1" dirty="0"/>
              <a:t>ومات عنا ودفن في القبر مع اشرارنا</a:t>
            </a:r>
            <a:br>
              <a:rPr lang="ar-EG" sz="5400" b="1" dirty="0"/>
            </a:br>
            <a:endParaRPr lang="ar-EG" sz="54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476369"/>
            <a:ext cx="9982199" cy="90486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>
                <a:solidFill>
                  <a:srgbClr val="00582A"/>
                </a:solidFill>
              </a:rPr>
              <a:t>القرار :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 يسوع .. يسوع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فداؤنا، سلامنا رجاؤنا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يسوع .. يسوع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متوج طول المدى مليكنا</a:t>
            </a:r>
            <a:br>
              <a:rPr lang="ar-EG" sz="7200" b="1" dirty="0">
                <a:solidFill>
                  <a:srgbClr val="00582A"/>
                </a:solidFill>
              </a:rPr>
            </a:br>
            <a:br>
              <a:rPr lang="ar-EG" sz="7200" b="1" dirty="0">
                <a:solidFill>
                  <a:srgbClr val="00582A"/>
                </a:solidFill>
              </a:rPr>
            </a:br>
            <a:br>
              <a:rPr lang="ar-EG" sz="7200" b="1" dirty="0">
                <a:solidFill>
                  <a:srgbClr val="00582A"/>
                </a:solidFill>
              </a:rPr>
            </a:br>
            <a:endParaRPr lang="ar-EG" sz="88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228600"/>
            <a:ext cx="9982199" cy="119878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/>
              <a:t>3- </a:t>
            </a:r>
          </a:p>
          <a:p>
            <a:pPr algn="ctr" rtl="1">
              <a:lnSpc>
                <a:spcPct val="150000"/>
              </a:lnSpc>
            </a:pPr>
            <a:r>
              <a:rPr lang="ar-EG" sz="5400" b="1" dirty="0"/>
              <a:t>كان عقابنا اللهيب وكان عدلاً حكمنا</a:t>
            </a:r>
            <a:br>
              <a:rPr lang="ar-EG" sz="5400" b="1" dirty="0"/>
            </a:br>
            <a:r>
              <a:rPr lang="ar-EG" sz="5400" b="1" dirty="0"/>
              <a:t>لكن حبه العجيب لم يحتمل هلاكنا</a:t>
            </a:r>
            <a:br>
              <a:rPr lang="ar-EG" sz="5400" b="1" dirty="0"/>
            </a:br>
            <a:r>
              <a:rPr lang="ar-EG" sz="4800" b="1" dirty="0"/>
              <a:t>فجاء من أعلى سماه كي يصلب في أرضنا</a:t>
            </a:r>
            <a:br>
              <a:rPr lang="ar-EG" sz="5400" b="1" dirty="0"/>
            </a:br>
            <a:r>
              <a:rPr lang="ar-EG" sz="5400" b="1" dirty="0"/>
              <a:t>وقام فاتحا لنا باب الحياة والهنا</a:t>
            </a:r>
          </a:p>
          <a:p>
            <a:pPr algn="ctr">
              <a:lnSpc>
                <a:spcPct val="150000"/>
              </a:lnSpc>
            </a:pPr>
            <a:br>
              <a:rPr lang="ar-EG" sz="5400" b="1" dirty="0"/>
            </a:br>
            <a:r>
              <a:rPr lang="ar-EG" sz="5400" b="1" dirty="0"/>
              <a:t> </a:t>
            </a:r>
            <a:br>
              <a:rPr lang="ar-EG" sz="5400" b="1" dirty="0"/>
            </a:br>
            <a:br>
              <a:rPr lang="ar-EG" sz="5400" b="1" dirty="0"/>
            </a:br>
            <a:br>
              <a:rPr lang="ar-EG" sz="5400" b="1" dirty="0"/>
            </a:br>
            <a:endParaRPr lang="ar-EG" sz="54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78772"/>
            <a:ext cx="9982199" cy="98796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solidFill>
                  <a:srgbClr val="00582A"/>
                </a:solidFill>
              </a:rPr>
              <a:t>القرار :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 يسوع .. يسوع 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فداؤنا، سلامنا رجاؤنا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يسوع .. يسوع 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متوج طول المدى مليكنا</a:t>
            </a:r>
            <a:br>
              <a:rPr lang="ar-EG" sz="8000" b="1" dirty="0">
                <a:solidFill>
                  <a:srgbClr val="00582A"/>
                </a:solidFill>
              </a:rPr>
            </a:br>
            <a:br>
              <a:rPr lang="ar-EG" sz="8000" b="1" dirty="0">
                <a:solidFill>
                  <a:srgbClr val="00582A"/>
                </a:solidFill>
              </a:rPr>
            </a:br>
            <a:br>
              <a:rPr lang="ar-EG" sz="8000" b="1" dirty="0">
                <a:solidFill>
                  <a:srgbClr val="00582A"/>
                </a:solidFill>
              </a:rPr>
            </a:br>
            <a:endParaRPr lang="ar-EG" sz="9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1783</TotalTime>
  <Words>163</Words>
  <Application>Microsoft Office PowerPoint</Application>
  <PresentationFormat>On-screen Show (4:3)</PresentationFormat>
  <Paragraphs>21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230</cp:revision>
  <dcterms:created xsi:type="dcterms:W3CDTF">2021-12-07T14:30:00Z</dcterms:created>
  <dcterms:modified xsi:type="dcterms:W3CDTF">2024-04-23T08:32:51Z</dcterms:modified>
</cp:coreProperties>
</file>