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398"/>
            <p14:sldId id="399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20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/>
              <a:t>مستر عنه الوجوه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97256"/>
            <a:ext cx="9982199" cy="935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  <a:r>
              <a:rPr lang="ar-EG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مستر عنه الوجوه محتقر منا هنا</a:t>
            </a:r>
            <a:br>
              <a:rPr lang="ar-EG" sz="5400" b="1" dirty="0"/>
            </a:br>
            <a:r>
              <a:rPr lang="ar-EG" sz="4800" b="1" dirty="0"/>
              <a:t>كعرق ارض يابسة قد عاش فيما بيننا</a:t>
            </a:r>
            <a:br>
              <a:rPr lang="ar-EG" sz="4800" b="1" dirty="0"/>
            </a:br>
            <a:r>
              <a:rPr lang="ar-EG" sz="5400" b="1" dirty="0"/>
              <a:t>لا منظر فنشتهيه ولا جمال أو غنى</a:t>
            </a:r>
            <a:br>
              <a:rPr lang="ar-EG" sz="5400" b="1" dirty="0"/>
            </a:br>
            <a:r>
              <a:rPr lang="ar-EG" sz="5400" b="1" dirty="0"/>
              <a:t>لكنه ذاك الذي تحمل أوجاعنا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52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.. يسوع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فداؤنا، سلامنا رجاؤنا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يسوع .. يسوع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متوج طول المدى مليكنا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8168"/>
            <a:ext cx="9982199" cy="712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نعم ضللنا كلنا ملنا إلى طريقنا</a:t>
            </a:r>
            <a:br>
              <a:rPr lang="ar-EG" sz="5400" b="1" dirty="0"/>
            </a:br>
            <a:r>
              <a:rPr lang="ar-EG" sz="5400" b="1" dirty="0"/>
              <a:t>وهو عليه قد حمل آثامنا جميعنا</a:t>
            </a:r>
            <a:br>
              <a:rPr lang="ar-EG" sz="5400" b="1" dirty="0"/>
            </a:br>
            <a:r>
              <a:rPr lang="ar-EG" sz="5400" b="1" dirty="0"/>
              <a:t>فسيق للصلب كشاة محتملا تعييرنا</a:t>
            </a:r>
            <a:br>
              <a:rPr lang="ar-EG" sz="5400" b="1" dirty="0"/>
            </a:br>
            <a:r>
              <a:rPr lang="ar-EG" sz="4800" b="1" dirty="0"/>
              <a:t>ومات عنا ودفن في القبر مع اشرارنا</a:t>
            </a: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63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يسوع .. يسوع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فداؤنا، سلامنا رجاؤنا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يسوع .. يسوع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متوج طول المدى مليكنا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11987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كان عقابنا اللهيب وكان عدلاً حكمنا</a:t>
            </a:r>
            <a:br>
              <a:rPr lang="ar-EG" sz="5400" b="1" dirty="0"/>
            </a:br>
            <a:r>
              <a:rPr lang="ar-EG" sz="5400" b="1" dirty="0"/>
              <a:t>لكن حبه العجيب لم يحتمل هلاكنا</a:t>
            </a:r>
            <a:br>
              <a:rPr lang="ar-EG" sz="5400" b="1" dirty="0"/>
            </a:br>
            <a:r>
              <a:rPr lang="ar-EG" sz="4800" b="1" dirty="0"/>
              <a:t>فجاء من أعلى سماه كي يصلب في أرضنا</a:t>
            </a:r>
            <a:br>
              <a:rPr lang="ar-EG" sz="5400" b="1" dirty="0"/>
            </a:br>
            <a:r>
              <a:rPr lang="ar-EG" sz="5400" b="1" dirty="0"/>
              <a:t>وقام فاتحا لنا باب الحياة والهنا</a:t>
            </a:r>
          </a:p>
          <a:p>
            <a:pPr algn="ctr">
              <a:lnSpc>
                <a:spcPct val="150000"/>
              </a:lnSpc>
            </a:pP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87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يسوع .. يسوع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فداؤنا، سلامنا رجاؤنا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 .. يسوع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متوج طول المدى مليكنا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163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230</cp:revision>
  <dcterms:created xsi:type="dcterms:W3CDTF">2021-12-07T14:30:00Z</dcterms:created>
  <dcterms:modified xsi:type="dcterms:W3CDTF">2024-04-23T08:32:51Z</dcterms:modified>
</cp:coreProperties>
</file>