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4" y="4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مش راح نسكت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راح نسكت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وهانتكلم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نعلن مين هو يسوع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وبتسبيحنا الكل يسلم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الأرض دي ملك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اسمح ربي واملك فينا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وفي تسبيحنا اسكن يا مهوب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إعلن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 قوة ملكك بينا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قوة دمك والمصلوب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رب فيك كفايتنا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مسيحنا ملك الكون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هدفنا وكل غايتنا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قابلنا معاك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هايهون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1273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اسمح ربي واملك فينا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وفي تسبيحنا اسكن يا مهوب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إعلن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 قوة ملكك بينا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قوة دمك والمصلوب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07160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نعلن إنك يا قائدنا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حروبنا غالب وقدير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مش ممكن يقدر يغلبنا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إبليس مهما حاربنا كتير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1549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اسمح ربي واملك فينا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وفي تسبيحنا اسكن يا مهوب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إعلن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 قوة ملكك بينا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قوة دمك والمصلوب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6520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نهتف ونغني أغاني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بيك والفرح يدوم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بيك يا إلهنا الغالي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 نصرنا بيك اليوم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493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اسمح ربي واملك فينا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وفي تسبيحنا اسكن يا مهوب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 err="1">
                <a:solidFill>
                  <a:srgbClr val="005024"/>
                </a:solidFill>
                <a:effectLst/>
                <a:latin typeface="jomhuria"/>
                <a:cs typeface="+mn-cs"/>
              </a:rPr>
              <a:t>إعلن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 قوة ملكك بينا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jomhuria"/>
                <a:cs typeface="+mn-cs"/>
              </a:rPr>
              <a:t>قوة دمك والمصلوب</a:t>
            </a:r>
          </a:p>
          <a:p>
            <a:pPr algn="ctr" rtl="1"/>
            <a:endParaRPr lang="ar-EG" sz="72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7730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3308</TotalTime>
  <Words>160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jomhuria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271</cp:revision>
  <dcterms:created xsi:type="dcterms:W3CDTF">2021-12-07T14:30:00Z</dcterms:created>
  <dcterms:modified xsi:type="dcterms:W3CDTF">2024-04-23T08:28:10Z</dcterms:modified>
</cp:coreProperties>
</file>