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03" r:id="rId3"/>
    <p:sldId id="309" r:id="rId4"/>
    <p:sldId id="310" r:id="rId5"/>
    <p:sldId id="313" r:id="rId6"/>
    <p:sldId id="312" r:id="rId7"/>
    <p:sldId id="314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309"/>
            <p14:sldId id="310"/>
            <p14:sldId id="313"/>
            <p14:sldId id="312"/>
            <p14:sldId id="314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54" d="100"/>
          <a:sy n="54" d="100"/>
        </p:scale>
        <p:origin x="44" y="4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307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مصرنا يا أم الدنيا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مصرنا يا أم الدنيا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شعبنا يا أجمل شعب </a:t>
            </a:r>
          </a:p>
          <a:p>
            <a:pPr algn="ctr" rtl="1"/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متباركين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في الأرض الغالية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وبنباركك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بكلام الرب</a:t>
            </a:r>
          </a:p>
          <a:p>
            <a:pPr algn="ctr" rtl="1"/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005024"/>
                </a:solidFill>
                <a:cs typeface="+mn-cs"/>
              </a:rPr>
              <a:t>القرار :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ليكي سلام من قلب الله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وكوني يا بلدي أرض لسكناه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كوني ف خير وانت</a:t>
            </a:r>
            <a:r>
              <a:rPr lang="ar-EG" sz="6000" b="1" dirty="0">
                <a:solidFill>
                  <a:srgbClr val="005024"/>
                </a:solidFill>
                <a:latin typeface="Helvetica Neue"/>
              </a:rPr>
              <a:t>ِ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 في رضاه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وسيري في نور وجه الله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وارتاحي وافرحي وافتحي قلبك لله</a:t>
            </a:r>
          </a:p>
          <a:p>
            <a:br>
              <a:rPr lang="ar-EG" sz="6000" b="1" dirty="0">
                <a:solidFill>
                  <a:srgbClr val="005024"/>
                </a:solidFill>
              </a:rPr>
            </a:br>
            <a:endParaRPr lang="ar-EG" sz="60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66875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يد الله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تحميكي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يا بلدي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وترسيكي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المره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دي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على مرسى حبه الأبدي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ينسيكي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تعب الماضي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547561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005024"/>
                </a:solidFill>
                <a:cs typeface="+mn-cs"/>
              </a:rPr>
              <a:t>القرار :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ليكي سلام من قلب الله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وكوني يا بلدي أرض لسكناه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كوني ف خير وانت</a:t>
            </a:r>
            <a:r>
              <a:rPr lang="ar-EG" sz="6000" b="1" dirty="0">
                <a:solidFill>
                  <a:srgbClr val="005024"/>
                </a:solidFill>
                <a:latin typeface="Helvetica Neue"/>
              </a:rPr>
              <a:t>ِ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 في رضاه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وسيري في نور وجه الله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وارتاحي وافرحي وافتحي قلبك لله</a:t>
            </a:r>
          </a:p>
          <a:p>
            <a:br>
              <a:rPr lang="ar-EG" sz="6000" b="1" dirty="0">
                <a:solidFill>
                  <a:srgbClr val="005024"/>
                </a:solidFill>
              </a:rPr>
            </a:br>
            <a:endParaRPr lang="ar-EG" sz="60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398144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04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يا أمي أنا ولـــــدك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وهــاشيلك وأمسح دمعك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وف دمي ساكن حبــك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وف روحي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  <a:cs typeface="+mn-cs"/>
              </a:rPr>
              <a:t>صلوة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 تهمك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322644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>
              <a:lnSpc>
                <a:spcPct val="150000"/>
              </a:lnSpc>
            </a:pPr>
            <a:r>
              <a:rPr lang="ar-EG" sz="6000" b="1" dirty="0">
                <a:solidFill>
                  <a:srgbClr val="005024"/>
                </a:solidFill>
                <a:cs typeface="+mn-cs"/>
              </a:rPr>
              <a:t>القرار :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ليكي سلام من قلب الله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وكوني يا بلدي أرض لسكناه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كوني ف خير وانت</a:t>
            </a:r>
            <a:r>
              <a:rPr lang="ar-EG" sz="6000" b="1" dirty="0">
                <a:solidFill>
                  <a:srgbClr val="005024"/>
                </a:solidFill>
                <a:latin typeface="Helvetica Neue"/>
              </a:rPr>
              <a:t>ِ</a:t>
            </a:r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 في رضاه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وسيري في نور وجه الله </a:t>
            </a:r>
          </a:p>
          <a:p>
            <a:pPr algn="ctr" rtl="1"/>
            <a:r>
              <a:rPr lang="ar-EG" sz="6000" b="1" i="0" dirty="0">
                <a:solidFill>
                  <a:srgbClr val="005024"/>
                </a:solidFill>
                <a:effectLst/>
                <a:latin typeface="Helvetica Neue"/>
              </a:rPr>
              <a:t>وارتاحي وافرحي وافتحي قلبك لله</a:t>
            </a:r>
          </a:p>
          <a:p>
            <a:br>
              <a:rPr lang="ar-EG" sz="6000" b="1" dirty="0">
                <a:solidFill>
                  <a:srgbClr val="005024"/>
                </a:solidFill>
              </a:rPr>
            </a:br>
            <a:endParaRPr lang="ar-EG" sz="6000" b="1" dirty="0">
              <a:solidFill>
                <a:srgbClr val="005024"/>
              </a:solidFill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00775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3312</TotalTime>
  <Words>141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273</cp:revision>
  <dcterms:created xsi:type="dcterms:W3CDTF">2021-12-07T14:30:00Z</dcterms:created>
  <dcterms:modified xsi:type="dcterms:W3CDTF">2024-04-23T08:26:53Z</dcterms:modified>
</cp:coreProperties>
</file>